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</p:sldIdLst>
  <p:sldSz cx="6858000" cy="9144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4" d="100"/>
          <a:sy n="64" d="100"/>
        </p:scale>
        <p:origin x="1503" y="8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09/07/2025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36470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09/07/2025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571257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09/07/2025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506083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09/07/2025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70060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09/07/2025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653333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09/07/2025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5989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09/07/2025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77200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09/07/2025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685422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09/07/2025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395317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09/07/2025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60062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09/07/2025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305157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50491A-1CF6-4122-8D67-1D497AA1A31E}" type="datetimeFigureOut">
              <a:rPr lang="en-GB" smtClean="0"/>
              <a:t>09/07/2025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552907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1B7F95F6-096D-48EC-13EC-04C57A5BA9A1}"/>
              </a:ext>
            </a:extLst>
          </p:cNvPr>
          <p:cNvSpPr/>
          <p:nvPr/>
        </p:nvSpPr>
        <p:spPr>
          <a:xfrm>
            <a:off x="204489" y="205891"/>
            <a:ext cx="6501112" cy="8774336"/>
          </a:xfrm>
          <a:prstGeom prst="rect">
            <a:avLst/>
          </a:prstGeom>
          <a:noFill/>
          <a:ln w="57150">
            <a:solidFill>
              <a:srgbClr val="00B0F0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9F04D79-8F02-5CCD-1AD1-56B03B98564B}"/>
              </a:ext>
            </a:extLst>
          </p:cNvPr>
          <p:cNvSpPr txBox="1"/>
          <p:nvPr/>
        </p:nvSpPr>
        <p:spPr>
          <a:xfrm>
            <a:off x="313899" y="346317"/>
            <a:ext cx="6209732" cy="367216"/>
          </a:xfrm>
          <a:prstGeom prst="rect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lin ang="2700000" scaled="1"/>
            <a:tileRect/>
          </a:gradFill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lang="en-GB" b="1" kern="0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Identifying Fats Investigation Errors </a:t>
            </a:r>
            <a:r>
              <a:rPr kumimoji="0" lang="en-GB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</a:rPr>
              <a:t>Question</a:t>
            </a:r>
            <a:endParaRPr kumimoji="0" lang="en-GB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E2084D59-1CC2-47B3-040A-D3EA5A4DB419}"/>
              </a:ext>
            </a:extLst>
          </p:cNvPr>
          <p:cNvSpPr txBox="1"/>
          <p:nvPr/>
        </p:nvSpPr>
        <p:spPr>
          <a:xfrm>
            <a:off x="330272" y="749526"/>
            <a:ext cx="6137701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en-GB" sz="2000" dirty="0"/>
              <a:t>A student tests a food sample for fat by mixing it with 5 cm³ of water and then adding 2 cm³ of ethanol. They shake the mixture briefly and observe no change. They conclude that the sample contains no fat.</a:t>
            </a:r>
          </a:p>
          <a:p>
            <a:endParaRPr lang="en-GB" sz="2000" b="1" dirty="0"/>
          </a:p>
          <a:p>
            <a:r>
              <a:rPr lang="en-GB" sz="2000" b="1" dirty="0"/>
              <a:t>Identify two major errors in the student's method. For each, explain why it is incorrect and how it should be corrected.</a:t>
            </a:r>
            <a:endParaRPr lang="en-GB" sz="2000" dirty="0"/>
          </a:p>
        </p:txBody>
      </p:sp>
      <p:sp>
        <p:nvSpPr>
          <p:cNvPr id="8" name="Rectangle 2">
            <a:extLst>
              <a:ext uri="{FF2B5EF4-FFF2-40B4-BE49-F238E27FC236}">
                <a16:creationId xmlns:a16="http://schemas.microsoft.com/office/drawing/2014/main" id="{C56A6E68-8521-86C7-26F5-257848B53250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323165"/>
            <a:ext cx="264816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EFFB618-EDF4-1CB4-4585-E08CAF73D24B}"/>
              </a:ext>
            </a:extLst>
          </p:cNvPr>
          <p:cNvSpPr txBox="1"/>
          <p:nvPr/>
        </p:nvSpPr>
        <p:spPr>
          <a:xfrm rot="16200000">
            <a:off x="-1824519" y="6213831"/>
            <a:ext cx="4827807" cy="584775"/>
          </a:xfrm>
          <a:prstGeom prst="rect">
            <a:avLst/>
          </a:prstGeom>
          <a:solidFill>
            <a:srgbClr val="F79646">
              <a:lumMod val="40000"/>
              <a:lumOff val="60000"/>
            </a:srgbClr>
          </a:solidFill>
          <a:ln w="381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Answer</a:t>
            </a:r>
            <a:endParaRPr kumimoji="0" lang="en-GB" sz="2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400F514-830F-2805-607C-657649B0A7F0}"/>
              </a:ext>
            </a:extLst>
          </p:cNvPr>
          <p:cNvSpPr txBox="1"/>
          <p:nvPr/>
        </p:nvSpPr>
        <p:spPr>
          <a:xfrm>
            <a:off x="831899" y="3919625"/>
            <a:ext cx="5923576" cy="440120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Bef>
                <a:spcPts val="1200"/>
              </a:spcBef>
              <a:spcAft>
                <a:spcPts val="0"/>
              </a:spcAft>
            </a:pPr>
            <a:r>
              <a:rPr lang="en-GB" sz="2000" b="0" i="0" dirty="0">
                <a:solidFill>
                  <a:srgbClr val="222222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</a:rPr>
              <a:t> 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</a:t>
            </a:r>
          </a:p>
        </p:txBody>
      </p:sp>
      <p:sp>
        <p:nvSpPr>
          <p:cNvPr id="7" name="Arrow: Right 6">
            <a:extLst>
              <a:ext uri="{FF2B5EF4-FFF2-40B4-BE49-F238E27FC236}">
                <a16:creationId xmlns:a16="http://schemas.microsoft.com/office/drawing/2014/main" id="{09B7AA2C-D8F3-3213-E73D-C6EEB59B31FB}"/>
              </a:ext>
            </a:extLst>
          </p:cNvPr>
          <p:cNvSpPr/>
          <p:nvPr/>
        </p:nvSpPr>
        <p:spPr>
          <a:xfrm>
            <a:off x="4914898" y="8366609"/>
            <a:ext cx="428625" cy="571500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3DF5A7CC-C27D-342D-CD85-0248B4776478}"/>
              </a:ext>
            </a:extLst>
          </p:cNvPr>
          <p:cNvSpPr txBox="1"/>
          <p:nvPr/>
        </p:nvSpPr>
        <p:spPr>
          <a:xfrm>
            <a:off x="948659" y="8424533"/>
            <a:ext cx="4084043" cy="458780"/>
          </a:xfrm>
          <a:prstGeom prst="rect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lin ang="2700000" scaled="1"/>
            <a:tileRect/>
          </a:gradFill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lang="en-GB" sz="2400" b="1" kern="0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Video link</a:t>
            </a:r>
            <a:endParaRPr kumimoji="0" lang="en-GB" sz="24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2FCB03F8-80C2-3502-AB1D-43C9ABEF05E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52687" y="7814987"/>
            <a:ext cx="1143750" cy="1121397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4036426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4665"/>
    </mc:Choice>
    <mc:Fallback xmlns="">
      <p:transition spd="slow" advTm="44665"/>
    </mc:Fallback>
  </mc:AlternateContent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9.2|4.4|8.2|7.4"/>
</p:tagLst>
</file>

<file path=ppt/theme/theme1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15977</TotalTime>
  <Words>77</Words>
  <Application>Microsoft Office PowerPoint</Application>
  <PresentationFormat>On-screen Show (4:3)</PresentationFormat>
  <Paragraphs>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1_Office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Mr D Chalk</dc:creator>
  <cp:lastModifiedBy>Chalky Chalk</cp:lastModifiedBy>
  <cp:revision>161</cp:revision>
  <dcterms:created xsi:type="dcterms:W3CDTF">2024-01-19T05:37:07Z</dcterms:created>
  <dcterms:modified xsi:type="dcterms:W3CDTF">2025-07-09T18:22:32Z</dcterms:modified>
</cp:coreProperties>
</file>