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SHC Investigation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you would carry out an experiment to determine the specific heat capacity (SHC) of 1 kg of copper.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0CD98D-359E-2EF6-2678-8F7395F72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2807" y="1625436"/>
            <a:ext cx="3611916" cy="27652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BE9D1B-A091-DCA9-E05E-1F412223F32F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36772E-974D-F3AD-A9BD-7933092DB756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it set up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readings do you take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would you calculate SHC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22938A-287B-7A4A-02DA-A7BD3FBACBFB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DAF569F-BC89-EB7D-D145-09B6F4B8C59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47CDD22-590E-996D-6819-FC06D90915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247" y="7592518"/>
            <a:ext cx="1319264" cy="13367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8052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104</cp:revision>
  <dcterms:created xsi:type="dcterms:W3CDTF">2024-01-19T05:37:07Z</dcterms:created>
  <dcterms:modified xsi:type="dcterms:W3CDTF">2025-04-27T12:43:15Z</dcterms:modified>
</cp:coreProperties>
</file>