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87ZJJHUI-tc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87ZJJHUI-tc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Refraction Practice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91862" y="776392"/>
            <a:ext cx="6285008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Figure 4</a:t>
            </a:r>
            <a:r>
              <a:rPr lang="en-GB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 shows what happens to wave fronts as they pass across the boundary between air and glass.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Explain in terms of the wave fronts, why refraction happens at the boundary between air and glass.</a:t>
            </a: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8937D91A-A734-BA31-5BD7-A8E4F21158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31" y="2225248"/>
            <a:ext cx="3881228" cy="2190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2FDDC19-4927-DE39-A834-D4AD0218884C}"/>
              </a:ext>
            </a:extLst>
          </p:cNvPr>
          <p:cNvSpPr txBox="1"/>
          <p:nvPr/>
        </p:nvSpPr>
        <p:spPr>
          <a:xfrm rot="16200000">
            <a:off x="-1126787" y="6131789"/>
            <a:ext cx="3500651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0A261EE-E7CE-825C-C051-DA4B5C38DA53}"/>
              </a:ext>
            </a:extLst>
          </p:cNvPr>
          <p:cNvSpPr txBox="1"/>
          <p:nvPr/>
        </p:nvSpPr>
        <p:spPr>
          <a:xfrm>
            <a:off x="988868" y="4673852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does the wave front enter the glass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happens to speed of the wave as it moves through the glass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2ED6811-81F5-DC95-DBCD-B6CBAD6C691E}"/>
              </a:ext>
            </a:extLst>
          </p:cNvPr>
          <p:cNvSpPr txBox="1"/>
          <p:nvPr/>
        </p:nvSpPr>
        <p:spPr>
          <a:xfrm>
            <a:off x="915926" y="6198499"/>
            <a:ext cx="5585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5" name="TextBox 14">
            <a:hlinkClick r:id="rId4"/>
            <a:extLst>
              <a:ext uri="{FF2B5EF4-FFF2-40B4-BE49-F238E27FC236}">
                <a16:creationId xmlns:a16="http://schemas.microsoft.com/office/drawing/2014/main" id="{DCF1809B-DCE8-2BCA-DF96-2F8586F7CF7F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CD0BF1-0F70-4CAC-2EA5-5AD85B60041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2468" t="36494" r="15177" b="41298"/>
          <a:stretch/>
        </p:blipFill>
        <p:spPr>
          <a:xfrm>
            <a:off x="5342222" y="7599307"/>
            <a:ext cx="1247206" cy="126103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Refraction Practice 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Refraction Practice GCSE Physics Question">
            <a:hlinkClick r:id="" action="ppaction://media"/>
            <a:extLst>
              <a:ext uri="{FF2B5EF4-FFF2-40B4-BE49-F238E27FC236}">
                <a16:creationId xmlns:a16="http://schemas.microsoft.com/office/drawing/2014/main" id="{6FEC8DE6-6054-F19A-94D0-1485583ADF92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886" r="22587"/>
          <a:stretch/>
        </p:blipFill>
        <p:spPr>
          <a:xfrm>
            <a:off x="683299" y="1099498"/>
            <a:ext cx="5491401" cy="755318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42220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1706</TotalTime>
  <Words>76</Words>
  <Application>Microsoft Office PowerPoint</Application>
  <PresentationFormat>On-screen Show (4:3)</PresentationFormat>
  <Paragraphs>10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58</cp:revision>
  <dcterms:created xsi:type="dcterms:W3CDTF">2024-01-19T05:37:07Z</dcterms:created>
  <dcterms:modified xsi:type="dcterms:W3CDTF">2024-05-20T21:30:34Z</dcterms:modified>
</cp:coreProperties>
</file>