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gj5fcl4uwp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gj5fcl4uwpk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222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Radioactive Contamination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91862" y="1333824"/>
            <a:ext cx="628500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Internal contamination of the human body means radioactive material is inside the human body.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b="1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Explain how the risk from internal contamination is different to the risk from external irradiation by a source of alpha radiation.</a:t>
            </a:r>
          </a:p>
        </p:txBody>
      </p:sp>
      <p:pic>
        <p:nvPicPr>
          <p:cNvPr id="1026" name="Picture 2" descr="Radioactive Contamination | nuclear-power.com">
            <a:extLst>
              <a:ext uri="{FF2B5EF4-FFF2-40B4-BE49-F238E27FC236}">
                <a16:creationId xmlns:a16="http://schemas.microsoft.com/office/drawing/2014/main" id="{51D8A344-DF82-53D2-FEB3-AB6BD5A7C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902" y="2040504"/>
            <a:ext cx="1542196" cy="134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82BB69-FB4F-54F0-C867-7253D0F8CFE0}"/>
              </a:ext>
            </a:extLst>
          </p:cNvPr>
          <p:cNvSpPr txBox="1"/>
          <p:nvPr/>
        </p:nvSpPr>
        <p:spPr>
          <a:xfrm rot="16200000">
            <a:off x="-1099028" y="6159547"/>
            <a:ext cx="344513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2E797C-C58C-D831-4E33-272B34A4EDD2}"/>
              </a:ext>
            </a:extLst>
          </p:cNvPr>
          <p:cNvSpPr txBox="1"/>
          <p:nvPr/>
        </p:nvSpPr>
        <p:spPr>
          <a:xfrm>
            <a:off x="1042586" y="472936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penetrating alpha radiation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Why alpha radiation can’t get out of the 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alpha radiation damages the body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BA6335-FA86-0F4A-4C53-1F5585D14115}"/>
              </a:ext>
            </a:extLst>
          </p:cNvPr>
          <p:cNvSpPr txBox="1"/>
          <p:nvPr/>
        </p:nvSpPr>
        <p:spPr>
          <a:xfrm>
            <a:off x="929574" y="6222824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34F59E75-7491-7EA6-73EB-F1962EEDCA6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D875F4A7-1E4D-489A-0805-35B6BCCBAF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011" y="7338918"/>
            <a:ext cx="1190582" cy="154339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222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Radioactive Contamination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Radioactive Contamination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40A43D39-6E2B-CE6E-04F1-7EA7B4E2A95F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289" r="22587"/>
          <a:stretch/>
        </p:blipFill>
        <p:spPr>
          <a:xfrm>
            <a:off x="672152" y="1308956"/>
            <a:ext cx="5513696" cy="75017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181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1734</TotalTime>
  <Words>76</Words>
  <Application>Microsoft Office PowerPoint</Application>
  <PresentationFormat>On-screen Show (4:3)</PresentationFormat>
  <Paragraphs>14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67</cp:revision>
  <dcterms:created xsi:type="dcterms:W3CDTF">2024-01-19T05:37:07Z</dcterms:created>
  <dcterms:modified xsi:type="dcterms:W3CDTF">2024-05-14T16:59:04Z</dcterms:modified>
</cp:coreProperties>
</file>