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26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054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06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383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833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921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051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303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68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012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00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37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9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eElqnz51mS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eElqnz51mS0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Store/Mr-Chalks-Science-Resources/Search:bonding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improving-exam-technique-bonding-questions-ks4-aqa-chemistry-science-12884884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bonding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Covalent Bonding in Water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55153"/>
            <a:ext cx="6244087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Water, H2O, has covalent bonds.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b="1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b="1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how covalent bonds are formed, draw a dot and cross diagram to show the bonding in water and explain the bonding in water.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9D54681-B053-BE76-AA21-1884FA2095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7667" b="46000"/>
          <a:stretch/>
        </p:blipFill>
        <p:spPr>
          <a:xfrm>
            <a:off x="1895494" y="1245727"/>
            <a:ext cx="3067012" cy="17801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3E776C-61BF-F4FC-CC00-6052ED78BCFC}"/>
              </a:ext>
            </a:extLst>
          </p:cNvPr>
          <p:cNvSpPr txBox="1"/>
          <p:nvPr/>
        </p:nvSpPr>
        <p:spPr>
          <a:xfrm rot="16200000">
            <a:off x="-1478311" y="5780262"/>
            <a:ext cx="420370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DB87A6-06B3-0195-8337-67853EA7D4D5}"/>
              </a:ext>
            </a:extLst>
          </p:cNvPr>
          <p:cNvSpPr txBox="1"/>
          <p:nvPr/>
        </p:nvSpPr>
        <p:spPr>
          <a:xfrm>
            <a:off x="991067" y="3870467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sort of bonding do we have in 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are these bonds formed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do atoms want in their outer shells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337B0B-F171-73E7-3429-31D649C79FA3}"/>
              </a:ext>
            </a:extLst>
          </p:cNvPr>
          <p:cNvSpPr txBox="1"/>
          <p:nvPr/>
        </p:nvSpPr>
        <p:spPr>
          <a:xfrm>
            <a:off x="915928" y="5173201"/>
            <a:ext cx="55856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BF62115C-23EF-A384-D4B3-9EA0C91F62D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FDF87F3-2AD5-DBA3-5AEE-733B4A15931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1941" t="36476" r="15919" b="40439"/>
          <a:stretch/>
        </p:blipFill>
        <p:spPr>
          <a:xfrm>
            <a:off x="5344176" y="7560860"/>
            <a:ext cx="1237134" cy="13233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Covalent Bonding in Water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Covalent Bonding in Water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4E506378-E651-A2C5-20FC-4FA25BD6F9EA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587"/>
          <a:stretch/>
        </p:blipFill>
        <p:spPr>
          <a:xfrm>
            <a:off x="603913" y="1026116"/>
            <a:ext cx="5650173" cy="777156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420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bonding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Lessons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3" name="Picture 2" descr="A diagram of a person's body&#10;&#10;Description automatically generated">
            <a:extLst>
              <a:ext uri="{FF2B5EF4-FFF2-40B4-BE49-F238E27FC236}">
                <a16:creationId xmlns:a16="http://schemas.microsoft.com/office/drawing/2014/main" id="{71F8E9D9-A470-73F6-95C4-885A38D7DB4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0" y="4878333"/>
            <a:ext cx="2457870" cy="138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6|9.9|9.7|1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6|9.9|9.7|13.9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1796</TotalTime>
  <Words>117</Words>
  <Application>Microsoft Office PowerPoint</Application>
  <PresentationFormat>On-screen Show (4:3)</PresentationFormat>
  <Paragraphs>25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78</cp:revision>
  <dcterms:created xsi:type="dcterms:W3CDTF">2024-01-19T05:37:07Z</dcterms:created>
  <dcterms:modified xsi:type="dcterms:W3CDTF">2024-10-29T21:16:47Z</dcterms:modified>
</cp:coreProperties>
</file>