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>
        <p:scale>
          <a:sx n="70" d="100"/>
          <a:sy n="70" d="100"/>
        </p:scale>
        <p:origin x="22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281E0-7199-4B6C-B8B2-158DF94BCD8C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CD023-D23F-46E6-927F-8FA3D1B51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2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D023-D23F-46E6-927F-8FA3D1B515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5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BBCF5-3E19-6DFB-0C62-CFA35A432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96AC-1865-DCA0-8DCA-5CDF84550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13D19-93E4-BD1E-116E-623CFBBD2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C19D5-5D7E-8D26-1B45-AEA8FAB7C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D023-D23F-46E6-927F-8FA3D1B515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86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8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6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7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0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8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AB794-08F6-4FFD-9B8B-D4D8DE167E57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093F1-A5DC-4A53-AFED-0900EB02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1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>
            <a:extLst>
              <a:ext uri="{FF2B5EF4-FFF2-40B4-BE49-F238E27FC236}">
                <a16:creationId xmlns:a16="http://schemas.microsoft.com/office/drawing/2014/main" id="{1D1649A4-F35B-EEE9-E458-A75F4A842942}"/>
              </a:ext>
            </a:extLst>
          </p:cNvPr>
          <p:cNvSpPr/>
          <p:nvPr/>
        </p:nvSpPr>
        <p:spPr>
          <a:xfrm rot="10800000">
            <a:off x="-1" y="4476606"/>
            <a:ext cx="12192000" cy="266117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51F36CB-2E85-D6F8-C6A6-DC4A4FACD36A}"/>
              </a:ext>
            </a:extLst>
          </p:cNvPr>
          <p:cNvSpPr/>
          <p:nvPr/>
        </p:nvSpPr>
        <p:spPr>
          <a:xfrm rot="10800000">
            <a:off x="0" y="-84059"/>
            <a:ext cx="12191998" cy="206240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04484AB-FCDF-5B10-1967-D3DE8135C4A0}"/>
              </a:ext>
            </a:extLst>
          </p:cNvPr>
          <p:cNvSpPr/>
          <p:nvPr/>
        </p:nvSpPr>
        <p:spPr>
          <a:xfrm rot="10800000">
            <a:off x="-3" y="2001108"/>
            <a:ext cx="12191996" cy="25304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5DCAC8-38F0-FE65-C7F2-7D232F42F782}"/>
              </a:ext>
            </a:extLst>
          </p:cNvPr>
          <p:cNvGrpSpPr/>
          <p:nvPr/>
        </p:nvGrpSpPr>
        <p:grpSpPr>
          <a:xfrm>
            <a:off x="9981179" y="4437105"/>
            <a:ext cx="636104" cy="298174"/>
            <a:chOff x="2117035" y="2415209"/>
            <a:chExt cx="636104" cy="2981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4E09AB-FF6C-C12C-8375-70E48056DE1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DBC9F5-DDC2-435B-60A4-9AD1F37B4FA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A1220E-E90C-3DA6-1773-BCB3688EFB84}"/>
              </a:ext>
            </a:extLst>
          </p:cNvPr>
          <p:cNvGrpSpPr/>
          <p:nvPr/>
        </p:nvGrpSpPr>
        <p:grpSpPr>
          <a:xfrm>
            <a:off x="9455307" y="4437104"/>
            <a:ext cx="636104" cy="298174"/>
            <a:chOff x="2117035" y="2415209"/>
            <a:chExt cx="636104" cy="298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561F71-9A55-B1D2-A70F-EF874B3D750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09528E-9E72-B18F-AEBC-DE1405087F1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1EF8BA-BC0C-BEBB-EC93-3315A799DA1A}"/>
              </a:ext>
            </a:extLst>
          </p:cNvPr>
          <p:cNvGrpSpPr/>
          <p:nvPr/>
        </p:nvGrpSpPr>
        <p:grpSpPr>
          <a:xfrm>
            <a:off x="8942871" y="4437106"/>
            <a:ext cx="636104" cy="298174"/>
            <a:chOff x="2117035" y="2415209"/>
            <a:chExt cx="636104" cy="2981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4DFD01-C966-61FF-96C4-E1158EB0E86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B44934-A46D-A9BF-F5D9-F4B5E562CA1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F69742-F216-70B1-AD07-AAE543CE66CD}"/>
              </a:ext>
            </a:extLst>
          </p:cNvPr>
          <p:cNvGrpSpPr/>
          <p:nvPr/>
        </p:nvGrpSpPr>
        <p:grpSpPr>
          <a:xfrm>
            <a:off x="8406949" y="4437105"/>
            <a:ext cx="636104" cy="298174"/>
            <a:chOff x="2117035" y="2415209"/>
            <a:chExt cx="636104" cy="2981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867E54-C5D2-F16A-6F14-D04F3742FC1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EEC862-3962-9686-93E3-CE4ED084FE6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14458C-81A2-FF29-B78C-5CD958F6796E}"/>
              </a:ext>
            </a:extLst>
          </p:cNvPr>
          <p:cNvGrpSpPr/>
          <p:nvPr/>
        </p:nvGrpSpPr>
        <p:grpSpPr>
          <a:xfrm>
            <a:off x="7881077" y="4437104"/>
            <a:ext cx="636104" cy="298174"/>
            <a:chOff x="2117035" y="2415209"/>
            <a:chExt cx="636104" cy="2981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FCB8AAB-668C-DE89-2B1F-C6C074B9DB9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605B0A-8822-ACE6-4CD8-AF9C1D30AC2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12AA2F-6402-3B19-3C15-1E0757D8DCD4}"/>
              </a:ext>
            </a:extLst>
          </p:cNvPr>
          <p:cNvGrpSpPr/>
          <p:nvPr/>
        </p:nvGrpSpPr>
        <p:grpSpPr>
          <a:xfrm>
            <a:off x="7354646" y="4437106"/>
            <a:ext cx="636104" cy="298174"/>
            <a:chOff x="2117035" y="2415209"/>
            <a:chExt cx="636104" cy="2981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D0066B-B786-8ACB-3E19-812FB49B383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B61D7CF-AB9A-F825-0700-2A37766CF28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68B6F3-0366-CFBB-60A8-8889162B60EF}"/>
              </a:ext>
            </a:extLst>
          </p:cNvPr>
          <p:cNvGrpSpPr/>
          <p:nvPr/>
        </p:nvGrpSpPr>
        <p:grpSpPr>
          <a:xfrm>
            <a:off x="6818724" y="4437105"/>
            <a:ext cx="636104" cy="298174"/>
            <a:chOff x="2117035" y="2415209"/>
            <a:chExt cx="636104" cy="2981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A4EFBA-0524-1432-35CC-5B356E00EFA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E54EEB-D424-488A-1F45-2180CD674BF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58D250-B892-FE50-66C1-1F5EA8ADE30E}"/>
              </a:ext>
            </a:extLst>
          </p:cNvPr>
          <p:cNvGrpSpPr/>
          <p:nvPr/>
        </p:nvGrpSpPr>
        <p:grpSpPr>
          <a:xfrm>
            <a:off x="6292852" y="4437104"/>
            <a:ext cx="636104" cy="298174"/>
            <a:chOff x="2117035" y="2415209"/>
            <a:chExt cx="636104" cy="29817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792581-BDFE-AF45-7FC5-D523ACB6B4F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D902DC7-03E8-6769-17D5-23285814E2A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588061-6EC7-8D2F-94C6-9F57E511F970}"/>
              </a:ext>
            </a:extLst>
          </p:cNvPr>
          <p:cNvGrpSpPr/>
          <p:nvPr/>
        </p:nvGrpSpPr>
        <p:grpSpPr>
          <a:xfrm>
            <a:off x="5780416" y="4437106"/>
            <a:ext cx="636104" cy="298174"/>
            <a:chOff x="2117035" y="2415209"/>
            <a:chExt cx="636104" cy="2981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C1ADB5C-DD58-1569-B2AA-DA90AB7AA7E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00D67AB-6811-76F2-68C6-0160758CC4C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250202-6AB9-0D2E-69BA-D5B2D9B8B49D}"/>
              </a:ext>
            </a:extLst>
          </p:cNvPr>
          <p:cNvGrpSpPr/>
          <p:nvPr/>
        </p:nvGrpSpPr>
        <p:grpSpPr>
          <a:xfrm>
            <a:off x="5244494" y="4437105"/>
            <a:ext cx="636104" cy="298174"/>
            <a:chOff x="2117035" y="2415209"/>
            <a:chExt cx="636104" cy="29817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0D2F5D-34E1-3C56-C62C-56B2626A6C7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2C3A97-E8C4-FB59-F9B7-B1A6FB31751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8C397E-B235-9CDF-B047-2B6873476E7D}"/>
              </a:ext>
            </a:extLst>
          </p:cNvPr>
          <p:cNvGrpSpPr/>
          <p:nvPr/>
        </p:nvGrpSpPr>
        <p:grpSpPr>
          <a:xfrm>
            <a:off x="4718622" y="4437104"/>
            <a:ext cx="636104" cy="298174"/>
            <a:chOff x="2117035" y="2415209"/>
            <a:chExt cx="636104" cy="29817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EEC34B2-2DA7-E94F-68E8-233AA46AE5B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ED7C685-74D8-10A0-7B7D-9E422D10EF0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E2EBA0-DCA8-8102-176F-2591AEFB3707}"/>
              </a:ext>
            </a:extLst>
          </p:cNvPr>
          <p:cNvGrpSpPr/>
          <p:nvPr/>
        </p:nvGrpSpPr>
        <p:grpSpPr>
          <a:xfrm>
            <a:off x="4160024" y="4425809"/>
            <a:ext cx="636104" cy="298174"/>
            <a:chOff x="2117035" y="2415209"/>
            <a:chExt cx="636104" cy="29817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D3B082-9CE3-8CCC-55B9-E93332549E9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F6501D-AFCF-B57A-7FC6-5C0E480BD05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E41D8F-AF43-EDB7-D7C8-7F7138D39ADE}"/>
              </a:ext>
            </a:extLst>
          </p:cNvPr>
          <p:cNvGrpSpPr/>
          <p:nvPr/>
        </p:nvGrpSpPr>
        <p:grpSpPr>
          <a:xfrm>
            <a:off x="3624102" y="4425808"/>
            <a:ext cx="636104" cy="298174"/>
            <a:chOff x="2117035" y="2415209"/>
            <a:chExt cx="636104" cy="2981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CF996B-9F97-C41B-D239-AA97527C236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6380CE-3DB6-EDAB-1FFA-D5B6D69A7E4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4AFD144-CADC-D94A-05A7-B2912B5D6012}"/>
              </a:ext>
            </a:extLst>
          </p:cNvPr>
          <p:cNvGrpSpPr/>
          <p:nvPr/>
        </p:nvGrpSpPr>
        <p:grpSpPr>
          <a:xfrm>
            <a:off x="3098230" y="4425807"/>
            <a:ext cx="636104" cy="298174"/>
            <a:chOff x="2117035" y="2415209"/>
            <a:chExt cx="636104" cy="29817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E2C1322-BA5B-5A0D-D325-D61AFCFF524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BAF99A9-32B9-2E63-AC7E-C7C11109DF0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E7D2A52-F932-B797-86FA-FFCEA389DC88}"/>
              </a:ext>
            </a:extLst>
          </p:cNvPr>
          <p:cNvGrpSpPr/>
          <p:nvPr/>
        </p:nvGrpSpPr>
        <p:grpSpPr>
          <a:xfrm>
            <a:off x="2585794" y="4425809"/>
            <a:ext cx="636104" cy="298174"/>
            <a:chOff x="2117035" y="2415209"/>
            <a:chExt cx="636104" cy="29817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DEB6C0-1E5B-644C-1E0B-6DF4A8B6CA3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CCADFF-43C5-B1EC-618B-C82F3C47595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B16884-F797-25BA-2781-A3FA9AE674D4}"/>
              </a:ext>
            </a:extLst>
          </p:cNvPr>
          <p:cNvGrpSpPr/>
          <p:nvPr/>
        </p:nvGrpSpPr>
        <p:grpSpPr>
          <a:xfrm>
            <a:off x="2049872" y="4425808"/>
            <a:ext cx="636104" cy="298174"/>
            <a:chOff x="2117035" y="2415209"/>
            <a:chExt cx="636104" cy="29817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67A46CF-24EF-5D20-7D05-D8CD75526D8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28496A4-5945-DC78-7735-02AA6C5E59C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B28CEB-2EE4-0E25-165F-768381E0E23B}"/>
              </a:ext>
            </a:extLst>
          </p:cNvPr>
          <p:cNvGrpSpPr/>
          <p:nvPr/>
        </p:nvGrpSpPr>
        <p:grpSpPr>
          <a:xfrm>
            <a:off x="1524000" y="4425807"/>
            <a:ext cx="636104" cy="298174"/>
            <a:chOff x="2117035" y="2415209"/>
            <a:chExt cx="636104" cy="29817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15867A5-EFAF-351F-0FFA-952577E50D4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53AFD43-E0D3-C93E-339C-E02C787169E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DA6FD4-929B-7F11-755B-DE9757CEBF46}"/>
              </a:ext>
            </a:extLst>
          </p:cNvPr>
          <p:cNvGrpSpPr/>
          <p:nvPr/>
        </p:nvGrpSpPr>
        <p:grpSpPr>
          <a:xfrm>
            <a:off x="9981179" y="1852442"/>
            <a:ext cx="636104" cy="298174"/>
            <a:chOff x="2117035" y="2415209"/>
            <a:chExt cx="636104" cy="298174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33EBCA8-4E1D-E210-4F86-0756F9AA837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3C1BFD2-BD52-B934-AFF6-317BD134A1A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BAF8B1-4DFF-7D9A-61DC-71789E6CEA6E}"/>
              </a:ext>
            </a:extLst>
          </p:cNvPr>
          <p:cNvGrpSpPr/>
          <p:nvPr/>
        </p:nvGrpSpPr>
        <p:grpSpPr>
          <a:xfrm>
            <a:off x="9455307" y="1852441"/>
            <a:ext cx="636104" cy="298174"/>
            <a:chOff x="2117035" y="2415209"/>
            <a:chExt cx="636104" cy="29817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97ACA0-1B19-4F3D-896A-C84A6864739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EAAE2C2-8E67-A4C5-E23B-D8CF4AA69B2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5DF9DFF-3391-2316-8C7C-C15E0EE98D07}"/>
              </a:ext>
            </a:extLst>
          </p:cNvPr>
          <p:cNvGrpSpPr/>
          <p:nvPr/>
        </p:nvGrpSpPr>
        <p:grpSpPr>
          <a:xfrm>
            <a:off x="8942871" y="1852443"/>
            <a:ext cx="636104" cy="298174"/>
            <a:chOff x="2117035" y="2415209"/>
            <a:chExt cx="636104" cy="29817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8F529EE-5A4C-7D37-D6A0-B6015AE19CE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01479DD-3626-D231-46ED-04C15D2F6BD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511FE66-F50E-EA64-D631-E33305D39CFD}"/>
              </a:ext>
            </a:extLst>
          </p:cNvPr>
          <p:cNvGrpSpPr/>
          <p:nvPr/>
        </p:nvGrpSpPr>
        <p:grpSpPr>
          <a:xfrm>
            <a:off x="8406949" y="1852442"/>
            <a:ext cx="636104" cy="298174"/>
            <a:chOff x="2117035" y="2415209"/>
            <a:chExt cx="636104" cy="2981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B39A4BE-43B8-B360-78A3-6ED487D8522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576207E-6D42-0CE3-8474-FA9633024A57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DD74C17-8DE0-D651-0FB2-E936DE217C2C}"/>
              </a:ext>
            </a:extLst>
          </p:cNvPr>
          <p:cNvGrpSpPr/>
          <p:nvPr/>
        </p:nvGrpSpPr>
        <p:grpSpPr>
          <a:xfrm>
            <a:off x="7881077" y="1852441"/>
            <a:ext cx="636104" cy="298174"/>
            <a:chOff x="2117035" y="2415209"/>
            <a:chExt cx="636104" cy="29817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C3538B6-0862-9AA6-CC2B-591733457DF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DFD5F93-6849-5A36-678E-AB5F31497ED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CD519FE-68F6-2B56-ADEB-25EA9887655E}"/>
              </a:ext>
            </a:extLst>
          </p:cNvPr>
          <p:cNvGrpSpPr/>
          <p:nvPr/>
        </p:nvGrpSpPr>
        <p:grpSpPr>
          <a:xfrm>
            <a:off x="7354646" y="1852443"/>
            <a:ext cx="636104" cy="298174"/>
            <a:chOff x="2117035" y="2415209"/>
            <a:chExt cx="636104" cy="29817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FA57026-30E9-F3E2-3459-A81FF3A2683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D6C2623-D1D4-81FB-195B-A095185BFD1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AD30788-F61F-282B-B59C-AE5858F91FD4}"/>
              </a:ext>
            </a:extLst>
          </p:cNvPr>
          <p:cNvGrpSpPr/>
          <p:nvPr/>
        </p:nvGrpSpPr>
        <p:grpSpPr>
          <a:xfrm>
            <a:off x="6818724" y="1852442"/>
            <a:ext cx="636104" cy="298174"/>
            <a:chOff x="2117035" y="2415209"/>
            <a:chExt cx="636104" cy="29817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DC829F-0ADF-5786-59E6-56D86353B06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A683DBA-E9AC-D5CE-B8E1-7BB17040F9A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355EBF-0C74-D09F-42AC-DFFDD176C733}"/>
              </a:ext>
            </a:extLst>
          </p:cNvPr>
          <p:cNvGrpSpPr/>
          <p:nvPr/>
        </p:nvGrpSpPr>
        <p:grpSpPr>
          <a:xfrm>
            <a:off x="6292852" y="1852441"/>
            <a:ext cx="636104" cy="298174"/>
            <a:chOff x="2117035" y="2415209"/>
            <a:chExt cx="636104" cy="29817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4407D27-6C39-CCF8-E760-4211CACB363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3730FDE-84F0-B6F9-AEE1-58E3CC8E76B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FC5CC58-B732-1F71-59BA-721819364B8C}"/>
              </a:ext>
            </a:extLst>
          </p:cNvPr>
          <p:cNvGrpSpPr/>
          <p:nvPr/>
        </p:nvGrpSpPr>
        <p:grpSpPr>
          <a:xfrm>
            <a:off x="5780416" y="1852443"/>
            <a:ext cx="636104" cy="298174"/>
            <a:chOff x="2117035" y="2415209"/>
            <a:chExt cx="636104" cy="29817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77C0F9F-7CDE-A56F-8E2D-B255D59F239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E0C41BF-1EF1-221C-2BAE-192915CA34F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6F881BF-6823-9215-0F72-9A9CB4D1C257}"/>
              </a:ext>
            </a:extLst>
          </p:cNvPr>
          <p:cNvGrpSpPr/>
          <p:nvPr/>
        </p:nvGrpSpPr>
        <p:grpSpPr>
          <a:xfrm>
            <a:off x="5244494" y="1852442"/>
            <a:ext cx="636104" cy="298174"/>
            <a:chOff x="2117035" y="2415209"/>
            <a:chExt cx="636104" cy="298174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400EF11-9188-6ABF-ECB1-07105121EFD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F26CF6F-F9B1-CBD4-A60A-66E1012C474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34574B6-98E9-9C4B-3340-3A99C7B383AC}"/>
              </a:ext>
            </a:extLst>
          </p:cNvPr>
          <p:cNvGrpSpPr/>
          <p:nvPr/>
        </p:nvGrpSpPr>
        <p:grpSpPr>
          <a:xfrm>
            <a:off x="4718622" y="1852441"/>
            <a:ext cx="636104" cy="298174"/>
            <a:chOff x="2117035" y="2415209"/>
            <a:chExt cx="636104" cy="29817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D87134-F0DC-1EB1-BA77-53315CE68DB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B5C7D87-0E9C-E163-DC34-F84313FF819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EBB697F-6385-5DFB-1E24-386E9E61241D}"/>
              </a:ext>
            </a:extLst>
          </p:cNvPr>
          <p:cNvGrpSpPr/>
          <p:nvPr/>
        </p:nvGrpSpPr>
        <p:grpSpPr>
          <a:xfrm>
            <a:off x="4160024" y="1841146"/>
            <a:ext cx="636104" cy="298174"/>
            <a:chOff x="2117035" y="2415209"/>
            <a:chExt cx="636104" cy="29817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CA0A531-67EC-3724-EA0B-9EE9A6EAAD2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E12B9A5-75EA-5285-A981-FE98C081D5A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C53073C-2E91-303E-71E8-EA6560B9D4A1}"/>
              </a:ext>
            </a:extLst>
          </p:cNvPr>
          <p:cNvGrpSpPr/>
          <p:nvPr/>
        </p:nvGrpSpPr>
        <p:grpSpPr>
          <a:xfrm>
            <a:off x="3624102" y="1841145"/>
            <a:ext cx="636104" cy="298174"/>
            <a:chOff x="2117035" y="2415209"/>
            <a:chExt cx="636104" cy="29817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705B66-13CF-EE2F-2FEE-C9E01B9DF86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134ED18-1FE6-B878-FB4D-A3C6D9AFA0D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4F500E-CF13-29F8-05D8-5D63F1252D19}"/>
              </a:ext>
            </a:extLst>
          </p:cNvPr>
          <p:cNvGrpSpPr/>
          <p:nvPr/>
        </p:nvGrpSpPr>
        <p:grpSpPr>
          <a:xfrm>
            <a:off x="3098230" y="1841144"/>
            <a:ext cx="636104" cy="298174"/>
            <a:chOff x="2117035" y="2415209"/>
            <a:chExt cx="636104" cy="298174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AA6A1B8-28D3-04EF-8236-0A624D34A4C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ACBF5BF-D3AE-EAF8-4BBA-403F4AC1B5B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9B6D226-927A-C553-1C9B-8A5E0F7F5249}"/>
              </a:ext>
            </a:extLst>
          </p:cNvPr>
          <p:cNvGrpSpPr/>
          <p:nvPr/>
        </p:nvGrpSpPr>
        <p:grpSpPr>
          <a:xfrm>
            <a:off x="2585794" y="1841146"/>
            <a:ext cx="636104" cy="298174"/>
            <a:chOff x="2117035" y="2415209"/>
            <a:chExt cx="636104" cy="298174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78F6814-A08C-573D-3F1A-65D76EC250D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625B1DB-6A8D-0789-DBBD-A338BDF7EFE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7112D3D-70FD-AEA2-E66F-E6DF2764847F}"/>
              </a:ext>
            </a:extLst>
          </p:cNvPr>
          <p:cNvGrpSpPr/>
          <p:nvPr/>
        </p:nvGrpSpPr>
        <p:grpSpPr>
          <a:xfrm>
            <a:off x="2049872" y="1841145"/>
            <a:ext cx="636104" cy="298174"/>
            <a:chOff x="2117035" y="2415209"/>
            <a:chExt cx="636104" cy="2981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1D2971F-E52C-DA67-E3FC-331C5ED575A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FC268FC-1527-0B20-98BA-9B978980972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492FA8F-04A5-713A-6903-126938F150D9}"/>
              </a:ext>
            </a:extLst>
          </p:cNvPr>
          <p:cNvGrpSpPr/>
          <p:nvPr/>
        </p:nvGrpSpPr>
        <p:grpSpPr>
          <a:xfrm>
            <a:off x="1524000" y="1841144"/>
            <a:ext cx="636104" cy="298174"/>
            <a:chOff x="2117035" y="2415209"/>
            <a:chExt cx="636104" cy="2981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F3811C8-BB08-5DC9-54F1-8C390BB9B6E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91C72E9-A152-B226-0E38-89CA22EA829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87" name="TextBox 1086">
            <a:extLst>
              <a:ext uri="{FF2B5EF4-FFF2-40B4-BE49-F238E27FC236}">
                <a16:creationId xmlns:a16="http://schemas.microsoft.com/office/drawing/2014/main" id="{3124D443-B71E-10C4-3D2F-351DFA973678}"/>
              </a:ext>
            </a:extLst>
          </p:cNvPr>
          <p:cNvSpPr txBox="1"/>
          <p:nvPr/>
        </p:nvSpPr>
        <p:spPr>
          <a:xfrm>
            <a:off x="4176079" y="123419"/>
            <a:ext cx="2889708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Antibody Production</a:t>
            </a:r>
            <a:endParaRPr lang="en-GB" b="1" kern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8C527211-8738-EFF9-98E5-4610E0E1BF93}"/>
              </a:ext>
            </a:extLst>
          </p:cNvPr>
          <p:cNvGrpSpPr/>
          <p:nvPr/>
        </p:nvGrpSpPr>
        <p:grpSpPr>
          <a:xfrm>
            <a:off x="629428" y="4150355"/>
            <a:ext cx="4031620" cy="2328588"/>
            <a:chOff x="629428" y="4150355"/>
            <a:chExt cx="4031620" cy="2328588"/>
          </a:xfrm>
        </p:grpSpPr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7935911E-C303-C61F-D727-D48AA1C452B4}"/>
                </a:ext>
              </a:extLst>
            </p:cNvPr>
            <p:cNvCxnSpPr>
              <a:cxnSpLocks/>
              <a:stCxn id="1041" idx="0"/>
            </p:cNvCxnSpPr>
            <p:nvPr/>
          </p:nvCxnSpPr>
          <p:spPr>
            <a:xfrm flipV="1">
              <a:off x="2631946" y="4150355"/>
              <a:ext cx="52959" cy="86079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Rectangle: Rounded Corners 1040">
              <a:extLst>
                <a:ext uri="{FF2B5EF4-FFF2-40B4-BE49-F238E27FC236}">
                  <a16:creationId xmlns:a16="http://schemas.microsoft.com/office/drawing/2014/main" id="{6E5C2E6A-50CE-C7E7-5257-902FEC960CA3}"/>
                </a:ext>
              </a:extLst>
            </p:cNvPr>
            <p:cNvSpPr/>
            <p:nvPr/>
          </p:nvSpPr>
          <p:spPr>
            <a:xfrm>
              <a:off x="629428" y="5011147"/>
              <a:ext cx="4005036" cy="1467796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BE716B21-EDF6-5F6E-040A-1DEA613ED7A1}"/>
                </a:ext>
              </a:extLst>
            </p:cNvPr>
            <p:cNvSpPr txBox="1"/>
            <p:nvPr/>
          </p:nvSpPr>
          <p:spPr>
            <a:xfrm>
              <a:off x="656012" y="5127325"/>
              <a:ext cx="4005036" cy="1208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2:  White blood cells detect the antigen</a:t>
              </a:r>
              <a:r>
                <a:rPr lang="en-GB" sz="1600" dirty="0"/>
                <a:t> – A type of white blood cell called a </a:t>
              </a:r>
              <a:r>
                <a:rPr lang="en-GB" sz="1600" b="1" dirty="0"/>
                <a:t>lymphocyte</a:t>
              </a:r>
              <a:r>
                <a:rPr lang="en-GB" sz="1600" dirty="0"/>
                <a:t> recognises the antigen as something that does not belong in the body.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71F2FAFD-FB4C-7A60-8CE8-3F0354DF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345107" y="2392923"/>
            <a:ext cx="430863" cy="4575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8ED8221-5A9D-4D7F-A644-9ACE5796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43189" y="3037526"/>
            <a:ext cx="430863" cy="4575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77DFD7B-8E9F-6F75-0340-49F485D5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699507" y="3805452"/>
            <a:ext cx="430863" cy="457576"/>
          </a:xfrm>
          <a:prstGeom prst="rect">
            <a:avLst/>
          </a:prstGeom>
        </p:spPr>
      </p:pic>
      <p:sp>
        <p:nvSpPr>
          <p:cNvPr id="1038" name="Arrow: Right 1037">
            <a:extLst>
              <a:ext uri="{FF2B5EF4-FFF2-40B4-BE49-F238E27FC236}">
                <a16:creationId xmlns:a16="http://schemas.microsoft.com/office/drawing/2014/main" id="{7D622831-BA25-8554-1D0F-1B6EA581BFA0}"/>
              </a:ext>
            </a:extLst>
          </p:cNvPr>
          <p:cNvSpPr/>
          <p:nvPr/>
        </p:nvSpPr>
        <p:spPr>
          <a:xfrm>
            <a:off x="7221721" y="3075647"/>
            <a:ext cx="917263" cy="38870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Arrow: Right 1038">
            <a:extLst>
              <a:ext uri="{FF2B5EF4-FFF2-40B4-BE49-F238E27FC236}">
                <a16:creationId xmlns:a16="http://schemas.microsoft.com/office/drawing/2014/main" id="{45E73599-6ACF-E905-BFB3-ECD5364B023D}"/>
              </a:ext>
            </a:extLst>
          </p:cNvPr>
          <p:cNvSpPr/>
          <p:nvPr/>
        </p:nvSpPr>
        <p:spPr>
          <a:xfrm>
            <a:off x="10003725" y="3159760"/>
            <a:ext cx="760156" cy="37167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0" name="Arrow: Right 1039">
            <a:extLst>
              <a:ext uri="{FF2B5EF4-FFF2-40B4-BE49-F238E27FC236}">
                <a16:creationId xmlns:a16="http://schemas.microsoft.com/office/drawing/2014/main" id="{FF086FF2-5014-C26B-6AE6-7B9B5A709710}"/>
              </a:ext>
            </a:extLst>
          </p:cNvPr>
          <p:cNvSpPr/>
          <p:nvPr/>
        </p:nvSpPr>
        <p:spPr>
          <a:xfrm>
            <a:off x="3942556" y="3006459"/>
            <a:ext cx="907694" cy="33656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3" name="Arrow: Right 1042">
            <a:extLst>
              <a:ext uri="{FF2B5EF4-FFF2-40B4-BE49-F238E27FC236}">
                <a16:creationId xmlns:a16="http://schemas.microsoft.com/office/drawing/2014/main" id="{C1335E7F-C684-A3B4-EBB1-59902333CA04}"/>
              </a:ext>
            </a:extLst>
          </p:cNvPr>
          <p:cNvSpPr/>
          <p:nvPr/>
        </p:nvSpPr>
        <p:spPr>
          <a:xfrm>
            <a:off x="844323" y="3123169"/>
            <a:ext cx="923059" cy="34861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281BF782-0B81-FA95-5764-75478D75C652}"/>
              </a:ext>
            </a:extLst>
          </p:cNvPr>
          <p:cNvGrpSpPr/>
          <p:nvPr/>
        </p:nvGrpSpPr>
        <p:grpSpPr>
          <a:xfrm>
            <a:off x="12124798" y="4425482"/>
            <a:ext cx="636104" cy="298174"/>
            <a:chOff x="2117035" y="2415209"/>
            <a:chExt cx="636104" cy="298174"/>
          </a:xfrm>
        </p:grpSpPr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1B54E3D1-9016-A167-C773-83D08F63B6D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07288E2E-D7A0-D60D-DDA9-822B8DD0B46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BC56E4AC-737F-484D-7F5A-0FA26E07A4B1}"/>
              </a:ext>
            </a:extLst>
          </p:cNvPr>
          <p:cNvGrpSpPr/>
          <p:nvPr/>
        </p:nvGrpSpPr>
        <p:grpSpPr>
          <a:xfrm>
            <a:off x="11598926" y="4425481"/>
            <a:ext cx="636104" cy="298174"/>
            <a:chOff x="2117035" y="2415209"/>
            <a:chExt cx="636104" cy="298174"/>
          </a:xfrm>
        </p:grpSpPr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94785643-8273-1665-5DE1-602274F5F94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B2498A72-F792-CA23-0FFB-91DA398196D7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B87A9817-F10C-43E9-51F2-54540D8EFC8B}"/>
              </a:ext>
            </a:extLst>
          </p:cNvPr>
          <p:cNvGrpSpPr/>
          <p:nvPr/>
        </p:nvGrpSpPr>
        <p:grpSpPr>
          <a:xfrm>
            <a:off x="11086490" y="4425483"/>
            <a:ext cx="636104" cy="298174"/>
            <a:chOff x="2117035" y="2415209"/>
            <a:chExt cx="636104" cy="298174"/>
          </a:xfrm>
        </p:grpSpPr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A79D4533-A7F4-137A-0FE1-85F50B82AAB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20603935-13D4-9D03-1752-9EF374B1AC6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5336D11C-B23D-6A2D-1763-45B68058AD26}"/>
              </a:ext>
            </a:extLst>
          </p:cNvPr>
          <p:cNvGrpSpPr/>
          <p:nvPr/>
        </p:nvGrpSpPr>
        <p:grpSpPr>
          <a:xfrm>
            <a:off x="10550568" y="4425482"/>
            <a:ext cx="636104" cy="298174"/>
            <a:chOff x="2117035" y="2415209"/>
            <a:chExt cx="636104" cy="298174"/>
          </a:xfrm>
        </p:grpSpPr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6A900319-C013-324C-DD9F-E2B814EBD4B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4A35972C-33DC-8218-AF8F-00A8F850714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5381325C-7828-17BE-5F0C-8A5BE867C17B}"/>
              </a:ext>
            </a:extLst>
          </p:cNvPr>
          <p:cNvGrpSpPr/>
          <p:nvPr/>
        </p:nvGrpSpPr>
        <p:grpSpPr>
          <a:xfrm>
            <a:off x="1096542" y="4436059"/>
            <a:ext cx="636104" cy="298174"/>
            <a:chOff x="2117035" y="2415209"/>
            <a:chExt cx="636104" cy="298174"/>
          </a:xfrm>
        </p:grpSpPr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4BE91C02-8BCC-A1C9-6798-C3E9430871B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6BA82D5D-6EF8-A944-565B-34C4C9B0BBF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54301F2-69FD-BDAE-010E-7C83E87CE091}"/>
              </a:ext>
            </a:extLst>
          </p:cNvPr>
          <p:cNvGrpSpPr/>
          <p:nvPr/>
        </p:nvGrpSpPr>
        <p:grpSpPr>
          <a:xfrm>
            <a:off x="570670" y="4436058"/>
            <a:ext cx="636104" cy="298174"/>
            <a:chOff x="2117035" y="2415209"/>
            <a:chExt cx="636104" cy="298174"/>
          </a:xfrm>
        </p:grpSpPr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FCE76112-7C0A-C984-A9C1-409AEDF6589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FB15C1FD-150C-E55A-F63C-5D3C8CD1B0A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DBBAC739-89B5-D3B4-6F62-C5FE9C5CA470}"/>
              </a:ext>
            </a:extLst>
          </p:cNvPr>
          <p:cNvGrpSpPr/>
          <p:nvPr/>
        </p:nvGrpSpPr>
        <p:grpSpPr>
          <a:xfrm>
            <a:off x="58234" y="4436060"/>
            <a:ext cx="636104" cy="298174"/>
            <a:chOff x="2117035" y="2415209"/>
            <a:chExt cx="636104" cy="298174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3827F3C8-3395-EF58-DE44-9E904D05AA9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408F93F4-40D1-468E-73F1-4728AA722F2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1693844C-6958-B93A-E92F-E356275F247B}"/>
              </a:ext>
            </a:extLst>
          </p:cNvPr>
          <p:cNvGrpSpPr/>
          <p:nvPr/>
        </p:nvGrpSpPr>
        <p:grpSpPr>
          <a:xfrm>
            <a:off x="-477688" y="4436059"/>
            <a:ext cx="636104" cy="298174"/>
            <a:chOff x="2117035" y="2415209"/>
            <a:chExt cx="636104" cy="298174"/>
          </a:xfrm>
        </p:grpSpPr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EB156ABD-0907-7839-AFF7-3C97FE7B719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DC1BF85E-18CE-C482-B973-9AC3F0A5326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A45110DA-8879-5A8A-C028-995957B27FFE}"/>
              </a:ext>
            </a:extLst>
          </p:cNvPr>
          <p:cNvGrpSpPr/>
          <p:nvPr/>
        </p:nvGrpSpPr>
        <p:grpSpPr>
          <a:xfrm>
            <a:off x="1091694" y="1840639"/>
            <a:ext cx="636104" cy="298174"/>
            <a:chOff x="2117035" y="2415209"/>
            <a:chExt cx="636104" cy="298174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04EAEB45-AEF9-781E-5A6A-35BCC90452E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46FDA421-600C-0E7C-EF94-3AF14062DBA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66CFC989-953A-FB0D-2401-5659D450E598}"/>
              </a:ext>
            </a:extLst>
          </p:cNvPr>
          <p:cNvGrpSpPr/>
          <p:nvPr/>
        </p:nvGrpSpPr>
        <p:grpSpPr>
          <a:xfrm>
            <a:off x="565822" y="1840638"/>
            <a:ext cx="636104" cy="298174"/>
            <a:chOff x="2117035" y="2415209"/>
            <a:chExt cx="636104" cy="298174"/>
          </a:xfrm>
        </p:grpSpPr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66E77073-FF7C-EFD3-FBD8-735BC049285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ED707414-0355-C68D-A61F-6D88C7BC7C8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AC2FAE56-5295-9655-E237-166825B29798}"/>
              </a:ext>
            </a:extLst>
          </p:cNvPr>
          <p:cNvGrpSpPr/>
          <p:nvPr/>
        </p:nvGrpSpPr>
        <p:grpSpPr>
          <a:xfrm>
            <a:off x="53386" y="1840640"/>
            <a:ext cx="636104" cy="298174"/>
            <a:chOff x="2117035" y="2415209"/>
            <a:chExt cx="636104" cy="298174"/>
          </a:xfrm>
        </p:grpSpPr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5248A1DA-561F-359C-1C34-364FDDE3A8D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94F5308E-CD66-5870-0F23-B247D79004A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207E37DA-9720-5EE4-1EF1-BD8632F7696C}"/>
              </a:ext>
            </a:extLst>
          </p:cNvPr>
          <p:cNvGrpSpPr/>
          <p:nvPr/>
        </p:nvGrpSpPr>
        <p:grpSpPr>
          <a:xfrm>
            <a:off x="-482536" y="1840639"/>
            <a:ext cx="636104" cy="298174"/>
            <a:chOff x="2117035" y="2415209"/>
            <a:chExt cx="636104" cy="298174"/>
          </a:xfrm>
        </p:grpSpPr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99484073-D6AE-3861-8C1B-822CA8DC192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338D26CB-07C9-3EC9-86B0-9946391C145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1C8CC042-338F-1F45-1470-EDA660F80A25}"/>
              </a:ext>
            </a:extLst>
          </p:cNvPr>
          <p:cNvGrpSpPr/>
          <p:nvPr/>
        </p:nvGrpSpPr>
        <p:grpSpPr>
          <a:xfrm>
            <a:off x="12163072" y="1852019"/>
            <a:ext cx="636104" cy="298174"/>
            <a:chOff x="2117035" y="2415209"/>
            <a:chExt cx="636104" cy="298174"/>
          </a:xfrm>
        </p:grpSpPr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9103BAC3-55D8-8167-9EB8-7FC5FA9AF01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87490521-5D4B-FAD1-6A27-520E280374F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FAFE7147-6477-ADFF-379B-1E9A6A680D70}"/>
              </a:ext>
            </a:extLst>
          </p:cNvPr>
          <p:cNvGrpSpPr/>
          <p:nvPr/>
        </p:nvGrpSpPr>
        <p:grpSpPr>
          <a:xfrm>
            <a:off x="11637200" y="1852018"/>
            <a:ext cx="636104" cy="298174"/>
            <a:chOff x="2117035" y="2415209"/>
            <a:chExt cx="636104" cy="298174"/>
          </a:xfrm>
        </p:grpSpPr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44574DA5-7D62-D4BF-76F7-1CAEB00EB9F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8E554AB6-4851-92E2-1459-A988B94E83E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F4F603D5-5807-6466-7068-831DF62F55A5}"/>
              </a:ext>
            </a:extLst>
          </p:cNvPr>
          <p:cNvGrpSpPr/>
          <p:nvPr/>
        </p:nvGrpSpPr>
        <p:grpSpPr>
          <a:xfrm>
            <a:off x="11124764" y="1852020"/>
            <a:ext cx="636104" cy="298174"/>
            <a:chOff x="2117035" y="2415209"/>
            <a:chExt cx="636104" cy="298174"/>
          </a:xfrm>
        </p:grpSpPr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D9393194-303C-02F7-1857-9CA7C8ABEA5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6583E54D-EA80-0564-3927-A82BBBB7607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9483D5D6-B751-32E6-B968-F5D8A62C22EC}"/>
              </a:ext>
            </a:extLst>
          </p:cNvPr>
          <p:cNvGrpSpPr/>
          <p:nvPr/>
        </p:nvGrpSpPr>
        <p:grpSpPr>
          <a:xfrm>
            <a:off x="10588842" y="1852019"/>
            <a:ext cx="636104" cy="298174"/>
            <a:chOff x="2117035" y="2415209"/>
            <a:chExt cx="636104" cy="298174"/>
          </a:xfrm>
        </p:grpSpPr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370A2255-DBD4-9AE2-7451-D8F6AA593D6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9685EC5F-5E01-178A-9AC8-F2FB48A787C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E09B2FA7-5615-2F3E-190F-1A461DBC4523}"/>
              </a:ext>
            </a:extLst>
          </p:cNvPr>
          <p:cNvGrpSpPr/>
          <p:nvPr/>
        </p:nvGrpSpPr>
        <p:grpSpPr>
          <a:xfrm>
            <a:off x="213039" y="0"/>
            <a:ext cx="3456661" cy="3159760"/>
            <a:chOff x="102351" y="143090"/>
            <a:chExt cx="3456661" cy="2786137"/>
          </a:xfrm>
        </p:grpSpPr>
        <p:sp>
          <p:nvSpPr>
            <p:cNvPr id="1045" name="Rectangle: Rounded Corners 1044">
              <a:extLst>
                <a:ext uri="{FF2B5EF4-FFF2-40B4-BE49-F238E27FC236}">
                  <a16:creationId xmlns:a16="http://schemas.microsoft.com/office/drawing/2014/main" id="{4BCFCDC2-5913-792A-A817-8520663D2E3C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B1C939CB-6AAD-CB39-0942-E76EA9C062DC}"/>
                </a:ext>
              </a:extLst>
            </p:cNvPr>
            <p:cNvSpPr txBox="1"/>
            <p:nvPr/>
          </p:nvSpPr>
          <p:spPr>
            <a:xfrm>
              <a:off x="114461" y="143090"/>
              <a:ext cx="3444551" cy="149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1:  Pathogen enters the body</a:t>
              </a:r>
              <a:r>
                <a:rPr lang="en-GB" sz="1600" dirty="0"/>
                <a:t> – A harmful microorganism, such as a virus or bacterium, gets into the body and is recognised as foreign because of the antigens on its surface.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6" name="Straight Arrow Connector 1075">
              <a:extLst>
                <a:ext uri="{FF2B5EF4-FFF2-40B4-BE49-F238E27FC236}">
                  <a16:creationId xmlns:a16="http://schemas.microsoft.com/office/drawing/2014/main" id="{6676E205-42AC-2488-085A-873DAB2498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324" y="1397693"/>
              <a:ext cx="748597" cy="153153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73F327A7-C942-1FD3-1473-666B83D0E6CA}"/>
              </a:ext>
            </a:extLst>
          </p:cNvPr>
          <p:cNvGrpSpPr/>
          <p:nvPr/>
        </p:nvGrpSpPr>
        <p:grpSpPr>
          <a:xfrm>
            <a:off x="4593055" y="703842"/>
            <a:ext cx="3453791" cy="2329462"/>
            <a:chOff x="102351" y="177233"/>
            <a:chExt cx="3453791" cy="2329462"/>
          </a:xfrm>
        </p:grpSpPr>
        <p:sp>
          <p:nvSpPr>
            <p:cNvPr id="1116" name="Rectangle: Rounded Corners 1115">
              <a:extLst>
                <a:ext uri="{FF2B5EF4-FFF2-40B4-BE49-F238E27FC236}">
                  <a16:creationId xmlns:a16="http://schemas.microsoft.com/office/drawing/2014/main" id="{3755AC71-6900-F339-3052-4F7E448329AF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BE23D85D-ADB5-0713-A31F-EF63C18BD677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1208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3: Lymphocytes are activated</a:t>
              </a:r>
              <a:r>
                <a:rPr lang="en-GB" sz="1600" dirty="0"/>
                <a:t> – The lymphocyte becomes active and starts to divide rapidly, making many identical copies of itself.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8" name="Straight Arrow Connector 1117">
              <a:extLst>
                <a:ext uri="{FF2B5EF4-FFF2-40B4-BE49-F238E27FC236}">
                  <a16:creationId xmlns:a16="http://schemas.microsoft.com/office/drawing/2014/main" id="{1440902D-0883-3945-B899-458496D57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32506" y="1451738"/>
              <a:ext cx="0" cy="10549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3AB72846-65E2-328B-02C3-268B1CC8F348}"/>
              </a:ext>
            </a:extLst>
          </p:cNvPr>
          <p:cNvGrpSpPr/>
          <p:nvPr/>
        </p:nvGrpSpPr>
        <p:grpSpPr>
          <a:xfrm>
            <a:off x="5765788" y="3873861"/>
            <a:ext cx="4852170" cy="3454988"/>
            <a:chOff x="652008" y="4187842"/>
            <a:chExt cx="4018203" cy="2852325"/>
          </a:xfrm>
        </p:grpSpPr>
        <p:cxnSp>
          <p:nvCxnSpPr>
            <p:cNvPr id="1120" name="Straight Arrow Connector 1119">
              <a:extLst>
                <a:ext uri="{FF2B5EF4-FFF2-40B4-BE49-F238E27FC236}">
                  <a16:creationId xmlns:a16="http://schemas.microsoft.com/office/drawing/2014/main" id="{2C3FE5A5-14D9-C4EB-C893-2B13E82D8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4882" y="4187842"/>
              <a:ext cx="0" cy="14008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1" name="Rectangle: Rounded Corners 1120">
              <a:extLst>
                <a:ext uri="{FF2B5EF4-FFF2-40B4-BE49-F238E27FC236}">
                  <a16:creationId xmlns:a16="http://schemas.microsoft.com/office/drawing/2014/main" id="{94A19F16-92EC-F698-1B2C-195E4FDA0E04}"/>
                </a:ext>
              </a:extLst>
            </p:cNvPr>
            <p:cNvSpPr/>
            <p:nvPr/>
          </p:nvSpPr>
          <p:spPr>
            <a:xfrm>
              <a:off x="665175" y="5555792"/>
              <a:ext cx="4005036" cy="976065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13162A4B-85BC-198C-BC3F-20506F6B91C2}"/>
                </a:ext>
              </a:extLst>
            </p:cNvPr>
            <p:cNvSpPr txBox="1"/>
            <p:nvPr/>
          </p:nvSpPr>
          <p:spPr>
            <a:xfrm>
              <a:off x="652008" y="5548220"/>
              <a:ext cx="4005036" cy="149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4:  Antibodies are produced</a:t>
              </a:r>
              <a:r>
                <a:rPr lang="en-GB" sz="1600" dirty="0"/>
                <a:t> – These cloned lymphocytes begin to make and release </a:t>
              </a:r>
              <a:r>
                <a:rPr lang="en-GB" sz="1600" b="1" dirty="0"/>
                <a:t>antibodies</a:t>
              </a:r>
              <a:r>
                <a:rPr lang="en-GB" sz="1600" dirty="0"/>
                <a:t>, which are special proteins designed to match and attach to the specific antigen.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2BC80BDA-38F9-ADE8-0F2B-0CA02541F769}"/>
              </a:ext>
            </a:extLst>
          </p:cNvPr>
          <p:cNvGrpSpPr/>
          <p:nvPr/>
        </p:nvGrpSpPr>
        <p:grpSpPr>
          <a:xfrm>
            <a:off x="8260499" y="240018"/>
            <a:ext cx="3773381" cy="2884316"/>
            <a:chOff x="102351" y="177233"/>
            <a:chExt cx="3453791" cy="2069924"/>
          </a:xfrm>
        </p:grpSpPr>
        <p:sp>
          <p:nvSpPr>
            <p:cNvPr id="1124" name="Rectangle: Rounded Corners 1123">
              <a:extLst>
                <a:ext uri="{FF2B5EF4-FFF2-40B4-BE49-F238E27FC236}">
                  <a16:creationId xmlns:a16="http://schemas.microsoft.com/office/drawing/2014/main" id="{D845296F-9C8F-5D2E-20DB-7D2E48411128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5" name="TextBox 1124">
              <a:extLst>
                <a:ext uri="{FF2B5EF4-FFF2-40B4-BE49-F238E27FC236}">
                  <a16:creationId xmlns:a16="http://schemas.microsoft.com/office/drawing/2014/main" id="{621E029F-C1DD-C649-5118-1374A8EC26EF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2058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5:  Antibodies destroy the pathogen</a:t>
              </a:r>
              <a:r>
                <a:rPr lang="en-GB" sz="1600" dirty="0"/>
                <a:t> – The antibodies bind to the pathogens, helping to neutralise them or mark them so other white blood cells can destroy them. Memory cells may also remain to give long-term immunity.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6" name="Straight Arrow Connector 1125">
              <a:extLst>
                <a:ext uri="{FF2B5EF4-FFF2-40B4-BE49-F238E27FC236}">
                  <a16:creationId xmlns:a16="http://schemas.microsoft.com/office/drawing/2014/main" id="{A0782DD0-E63A-346A-4E1A-4513A1C3B662}"/>
                </a:ext>
              </a:extLst>
            </p:cNvPr>
            <p:cNvCxnSpPr>
              <a:cxnSpLocks/>
            </p:cNvCxnSpPr>
            <p:nvPr/>
          </p:nvCxnSpPr>
          <p:spPr>
            <a:xfrm>
              <a:off x="2577278" y="1436210"/>
              <a:ext cx="301211" cy="61443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" name="Picture 4" descr="T Cell Immunity Regulation — Biology Song Parodies">
            <a:extLst>
              <a:ext uri="{FF2B5EF4-FFF2-40B4-BE49-F238E27FC236}">
                <a16:creationId xmlns:a16="http://schemas.microsoft.com/office/drawing/2014/main" id="{C26EA768-5C21-FE53-1BA5-41ADF730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97" y="2410656"/>
            <a:ext cx="2128544" cy="194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C1EDFC5-7EAC-32C4-AD1B-1C8C65976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 rot="880235">
            <a:off x="1552662" y="2233089"/>
            <a:ext cx="824507" cy="928388"/>
          </a:xfrm>
          <a:prstGeom prst="rect">
            <a:avLst/>
          </a:prstGeom>
        </p:spPr>
      </p:pic>
      <p:pic>
        <p:nvPicPr>
          <p:cNvPr id="1128" name="Picture 1127">
            <a:extLst>
              <a:ext uri="{FF2B5EF4-FFF2-40B4-BE49-F238E27FC236}">
                <a16:creationId xmlns:a16="http://schemas.microsoft.com/office/drawing/2014/main" id="{01965F43-D4DF-52A3-03B7-82D6FB017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2340" y="1851198"/>
            <a:ext cx="1202858" cy="1804287"/>
          </a:xfrm>
          <a:prstGeom prst="rect">
            <a:avLst/>
          </a:prstGeom>
        </p:spPr>
      </p:pic>
      <p:pic>
        <p:nvPicPr>
          <p:cNvPr id="1129" name="Picture 1128">
            <a:extLst>
              <a:ext uri="{FF2B5EF4-FFF2-40B4-BE49-F238E27FC236}">
                <a16:creationId xmlns:a16="http://schemas.microsoft.com/office/drawing/2014/main" id="{BE6FF796-DDFF-1C32-F1E6-F212860D0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7628" y="2620695"/>
            <a:ext cx="1202858" cy="1804287"/>
          </a:xfrm>
          <a:prstGeom prst="rect">
            <a:avLst/>
          </a:prstGeom>
        </p:spPr>
      </p:pic>
      <p:pic>
        <p:nvPicPr>
          <p:cNvPr id="1130" name="Picture 1129">
            <a:extLst>
              <a:ext uri="{FF2B5EF4-FFF2-40B4-BE49-F238E27FC236}">
                <a16:creationId xmlns:a16="http://schemas.microsoft.com/office/drawing/2014/main" id="{81AE4C74-3E94-BD8B-A1A1-E2D2D2D95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546" y="2983166"/>
            <a:ext cx="1202858" cy="1804287"/>
          </a:xfrm>
          <a:prstGeom prst="rect">
            <a:avLst/>
          </a:prstGeom>
        </p:spPr>
      </p:pic>
      <p:pic>
        <p:nvPicPr>
          <p:cNvPr id="1131" name="Picture 1130">
            <a:extLst>
              <a:ext uri="{FF2B5EF4-FFF2-40B4-BE49-F238E27FC236}">
                <a16:creationId xmlns:a16="http://schemas.microsoft.com/office/drawing/2014/main" id="{7ADEC6E4-4DF3-DE84-AA0C-3B808FE4B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440" y="2348608"/>
            <a:ext cx="1202858" cy="1804287"/>
          </a:xfrm>
          <a:prstGeom prst="rect">
            <a:avLst/>
          </a:prstGeom>
        </p:spPr>
      </p:pic>
      <p:pic>
        <p:nvPicPr>
          <p:cNvPr id="1132" name="Picture 1131">
            <a:extLst>
              <a:ext uri="{FF2B5EF4-FFF2-40B4-BE49-F238E27FC236}">
                <a16:creationId xmlns:a16="http://schemas.microsoft.com/office/drawing/2014/main" id="{D1B8B3F6-5354-DCE9-813E-BA90C1102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5065" y="2580747"/>
            <a:ext cx="1313285" cy="1969928"/>
          </a:xfrm>
          <a:prstGeom prst="rect">
            <a:avLst/>
          </a:prstGeom>
        </p:spPr>
      </p:pic>
      <p:pic>
        <p:nvPicPr>
          <p:cNvPr id="1134" name="Picture 1133">
            <a:extLst>
              <a:ext uri="{FF2B5EF4-FFF2-40B4-BE49-F238E27FC236}">
                <a16:creationId xmlns:a16="http://schemas.microsoft.com/office/drawing/2014/main" id="{41941EA5-70A5-CE24-A664-E0D22804A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4964" y="2363724"/>
            <a:ext cx="426341" cy="434046"/>
          </a:xfrm>
          <a:prstGeom prst="rect">
            <a:avLst/>
          </a:prstGeom>
        </p:spPr>
      </p:pic>
      <p:pic>
        <p:nvPicPr>
          <p:cNvPr id="1135" name="Picture 1134">
            <a:extLst>
              <a:ext uri="{FF2B5EF4-FFF2-40B4-BE49-F238E27FC236}">
                <a16:creationId xmlns:a16="http://schemas.microsoft.com/office/drawing/2014/main" id="{55AB7404-44D4-AC77-6492-0B7BE43EB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324610">
            <a:off x="9256708" y="3375984"/>
            <a:ext cx="426341" cy="434046"/>
          </a:xfrm>
          <a:prstGeom prst="rect">
            <a:avLst/>
          </a:prstGeom>
        </p:spPr>
      </p:pic>
      <p:pic>
        <p:nvPicPr>
          <p:cNvPr id="1136" name="Picture 1135">
            <a:extLst>
              <a:ext uri="{FF2B5EF4-FFF2-40B4-BE49-F238E27FC236}">
                <a16:creationId xmlns:a16="http://schemas.microsoft.com/office/drawing/2014/main" id="{0EF0DD14-DBF3-B743-4C81-B1AABB13E6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161465">
            <a:off x="8514514" y="3960890"/>
            <a:ext cx="426341" cy="434046"/>
          </a:xfrm>
          <a:prstGeom prst="rect">
            <a:avLst/>
          </a:prstGeom>
        </p:spPr>
      </p:pic>
      <p:pic>
        <p:nvPicPr>
          <p:cNvPr id="1137" name="Picture 1136">
            <a:extLst>
              <a:ext uri="{FF2B5EF4-FFF2-40B4-BE49-F238E27FC236}">
                <a16:creationId xmlns:a16="http://schemas.microsoft.com/office/drawing/2014/main" id="{982AD10B-3CCF-2130-50D5-FEF70E6445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20189">
            <a:off x="9490870" y="2698236"/>
            <a:ext cx="426341" cy="434046"/>
          </a:xfrm>
          <a:prstGeom prst="rect">
            <a:avLst/>
          </a:prstGeom>
        </p:spPr>
      </p:pic>
      <p:pic>
        <p:nvPicPr>
          <p:cNvPr id="1138" name="Picture 1137">
            <a:extLst>
              <a:ext uri="{FF2B5EF4-FFF2-40B4-BE49-F238E27FC236}">
                <a16:creationId xmlns:a16="http://schemas.microsoft.com/office/drawing/2014/main" id="{C5CFBA5C-50E3-D4A9-3C34-39FC64DA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07654">
            <a:off x="8316203" y="2334782"/>
            <a:ext cx="426341" cy="434046"/>
          </a:xfrm>
          <a:prstGeom prst="rect">
            <a:avLst/>
          </a:prstGeom>
        </p:spPr>
      </p:pic>
      <p:pic>
        <p:nvPicPr>
          <p:cNvPr id="1139" name="Picture 1138">
            <a:extLst>
              <a:ext uri="{FF2B5EF4-FFF2-40B4-BE49-F238E27FC236}">
                <a16:creationId xmlns:a16="http://schemas.microsoft.com/office/drawing/2014/main" id="{9395B0FA-A5E7-0DD3-574F-2F123E09F3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324610">
            <a:off x="9440186" y="3955531"/>
            <a:ext cx="426341" cy="434046"/>
          </a:xfrm>
          <a:prstGeom prst="rect">
            <a:avLst/>
          </a:prstGeom>
        </p:spPr>
      </p:pic>
      <p:pic>
        <p:nvPicPr>
          <p:cNvPr id="1140" name="Picture 1139">
            <a:extLst>
              <a:ext uri="{FF2B5EF4-FFF2-40B4-BE49-F238E27FC236}">
                <a16:creationId xmlns:a16="http://schemas.microsoft.com/office/drawing/2014/main" id="{E5B5193C-50A5-0C00-49ED-4D1B320BE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52914">
            <a:off x="8069630" y="3735383"/>
            <a:ext cx="426341" cy="434046"/>
          </a:xfrm>
          <a:prstGeom prst="rect">
            <a:avLst/>
          </a:prstGeom>
        </p:spPr>
      </p:pic>
      <p:pic>
        <p:nvPicPr>
          <p:cNvPr id="1141" name="Picture 1140">
            <a:extLst>
              <a:ext uri="{FF2B5EF4-FFF2-40B4-BE49-F238E27FC236}">
                <a16:creationId xmlns:a16="http://schemas.microsoft.com/office/drawing/2014/main" id="{4F6E930C-29DA-C220-0108-AB8DB3582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9868694" y="2525590"/>
            <a:ext cx="430863" cy="457576"/>
          </a:xfrm>
          <a:prstGeom prst="rect">
            <a:avLst/>
          </a:prstGeom>
        </p:spPr>
      </p:pic>
      <p:sp>
        <p:nvSpPr>
          <p:cNvPr id="1145" name="TextBox 1144">
            <a:extLst>
              <a:ext uri="{FF2B5EF4-FFF2-40B4-BE49-F238E27FC236}">
                <a16:creationId xmlns:a16="http://schemas.microsoft.com/office/drawing/2014/main" id="{6C9C72FD-9ABA-A4FE-C4AB-677359776160}"/>
              </a:ext>
            </a:extLst>
          </p:cNvPr>
          <p:cNvSpPr txBox="1"/>
          <p:nvPr/>
        </p:nvSpPr>
        <p:spPr>
          <a:xfrm>
            <a:off x="2385889" y="3204527"/>
            <a:ext cx="1070971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B lymphocyte</a:t>
            </a: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id="{99CB4C70-3808-E123-0332-D5D42FD40926}"/>
              </a:ext>
            </a:extLst>
          </p:cNvPr>
          <p:cNvSpPr txBox="1"/>
          <p:nvPr/>
        </p:nvSpPr>
        <p:spPr>
          <a:xfrm>
            <a:off x="242002" y="3505693"/>
            <a:ext cx="829988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Pathogen</a:t>
            </a:r>
          </a:p>
        </p:txBody>
      </p:sp>
      <p:pic>
        <p:nvPicPr>
          <p:cNvPr id="1147" name="Picture 1146">
            <a:extLst>
              <a:ext uri="{FF2B5EF4-FFF2-40B4-BE49-F238E27FC236}">
                <a16:creationId xmlns:a16="http://schemas.microsoft.com/office/drawing/2014/main" id="{9EF0A647-E700-7E5C-ED39-E63B6BB34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58006" y="3858647"/>
            <a:ext cx="430863" cy="457576"/>
          </a:xfrm>
          <a:prstGeom prst="rect">
            <a:avLst/>
          </a:prstGeom>
        </p:spPr>
      </p:pic>
      <p:sp>
        <p:nvSpPr>
          <p:cNvPr id="1148" name="TextBox 1147">
            <a:extLst>
              <a:ext uri="{FF2B5EF4-FFF2-40B4-BE49-F238E27FC236}">
                <a16:creationId xmlns:a16="http://schemas.microsoft.com/office/drawing/2014/main" id="{F808BE88-1FF4-D158-B59A-ECFAACAAF677}"/>
              </a:ext>
            </a:extLst>
          </p:cNvPr>
          <p:cNvSpPr txBox="1"/>
          <p:nvPr/>
        </p:nvSpPr>
        <p:spPr>
          <a:xfrm>
            <a:off x="5694256" y="3163895"/>
            <a:ext cx="1184908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Plasma B Cells</a:t>
            </a:r>
          </a:p>
        </p:txBody>
      </p:sp>
      <p:sp>
        <p:nvSpPr>
          <p:cNvPr id="1149" name="TextBox 1148">
            <a:extLst>
              <a:ext uri="{FF2B5EF4-FFF2-40B4-BE49-F238E27FC236}">
                <a16:creationId xmlns:a16="http://schemas.microsoft.com/office/drawing/2014/main" id="{07842492-5AFF-9E88-2E47-B860E54F5BC1}"/>
              </a:ext>
            </a:extLst>
          </p:cNvPr>
          <p:cNvSpPr txBox="1"/>
          <p:nvPr/>
        </p:nvSpPr>
        <p:spPr>
          <a:xfrm>
            <a:off x="9459468" y="3716207"/>
            <a:ext cx="929168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Antibodies</a:t>
            </a:r>
          </a:p>
        </p:txBody>
      </p:sp>
      <p:sp>
        <p:nvSpPr>
          <p:cNvPr id="1150" name="TextBox 1149">
            <a:extLst>
              <a:ext uri="{FF2B5EF4-FFF2-40B4-BE49-F238E27FC236}">
                <a16:creationId xmlns:a16="http://schemas.microsoft.com/office/drawing/2014/main" id="{C06BAB04-B1BD-EF50-D63D-17C96D53852C}"/>
              </a:ext>
            </a:extLst>
          </p:cNvPr>
          <p:cNvSpPr txBox="1"/>
          <p:nvPr/>
        </p:nvSpPr>
        <p:spPr>
          <a:xfrm>
            <a:off x="10774856" y="4043581"/>
            <a:ext cx="119482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Memory B Cells</a:t>
            </a:r>
          </a:p>
        </p:txBody>
      </p:sp>
    </p:spTree>
    <p:extLst>
      <p:ext uri="{BB962C8B-B14F-4D97-AF65-F5344CB8AC3E}">
        <p14:creationId xmlns:p14="http://schemas.microsoft.com/office/powerpoint/2010/main" val="26535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73438-183C-9949-480A-1A7D924D3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>
            <a:extLst>
              <a:ext uri="{FF2B5EF4-FFF2-40B4-BE49-F238E27FC236}">
                <a16:creationId xmlns:a16="http://schemas.microsoft.com/office/drawing/2014/main" id="{83EE39ED-042A-4CEC-E56A-EB1F477DC982}"/>
              </a:ext>
            </a:extLst>
          </p:cNvPr>
          <p:cNvSpPr/>
          <p:nvPr/>
        </p:nvSpPr>
        <p:spPr>
          <a:xfrm rot="10800000">
            <a:off x="-1" y="4476606"/>
            <a:ext cx="12192000" cy="266117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80BA0E7B-5529-013A-5E8A-60F14F28C8D7}"/>
              </a:ext>
            </a:extLst>
          </p:cNvPr>
          <p:cNvSpPr/>
          <p:nvPr/>
        </p:nvSpPr>
        <p:spPr>
          <a:xfrm rot="10800000">
            <a:off x="0" y="-84059"/>
            <a:ext cx="12191998" cy="206240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7EB76DA4-1673-2BD4-7410-DBF4F4EF5FC4}"/>
              </a:ext>
            </a:extLst>
          </p:cNvPr>
          <p:cNvSpPr/>
          <p:nvPr/>
        </p:nvSpPr>
        <p:spPr>
          <a:xfrm rot="10800000">
            <a:off x="-3" y="2001108"/>
            <a:ext cx="12191996" cy="25304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925BF2-DC50-ABF7-8A44-A37574D419F8}"/>
              </a:ext>
            </a:extLst>
          </p:cNvPr>
          <p:cNvGrpSpPr/>
          <p:nvPr/>
        </p:nvGrpSpPr>
        <p:grpSpPr>
          <a:xfrm>
            <a:off x="9981179" y="4437105"/>
            <a:ext cx="636104" cy="298174"/>
            <a:chOff x="2117035" y="2415209"/>
            <a:chExt cx="636104" cy="2981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BD6697-CB08-BAA9-CE11-0C02A257898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3D4471-7C33-68AF-0664-E3739DCDB15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787EB1-E335-B12F-4F73-F98099FD317C}"/>
              </a:ext>
            </a:extLst>
          </p:cNvPr>
          <p:cNvGrpSpPr/>
          <p:nvPr/>
        </p:nvGrpSpPr>
        <p:grpSpPr>
          <a:xfrm>
            <a:off x="9455307" y="4437104"/>
            <a:ext cx="636104" cy="298174"/>
            <a:chOff x="2117035" y="2415209"/>
            <a:chExt cx="636104" cy="298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9E1E34-D91D-B728-9C24-8494AFD1A56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591F6D-F6D2-F6A6-2FF5-FCFDFF9C5D2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8AD540-89D2-F388-3173-8EB6E92D7E69}"/>
              </a:ext>
            </a:extLst>
          </p:cNvPr>
          <p:cNvGrpSpPr/>
          <p:nvPr/>
        </p:nvGrpSpPr>
        <p:grpSpPr>
          <a:xfrm>
            <a:off x="8942871" y="4437106"/>
            <a:ext cx="636104" cy="298174"/>
            <a:chOff x="2117035" y="2415209"/>
            <a:chExt cx="636104" cy="2981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ECDD78-E572-075C-ED3C-A7F0C6DDC2D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35D1AA-0788-4492-AAB4-2A2539F9C55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8338E2-56FA-2170-A225-CF25560D0AAA}"/>
              </a:ext>
            </a:extLst>
          </p:cNvPr>
          <p:cNvGrpSpPr/>
          <p:nvPr/>
        </p:nvGrpSpPr>
        <p:grpSpPr>
          <a:xfrm>
            <a:off x="8406949" y="4437105"/>
            <a:ext cx="636104" cy="298174"/>
            <a:chOff x="2117035" y="2415209"/>
            <a:chExt cx="636104" cy="2981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1DA258-D45F-783E-D894-4C5DBF61C14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B75509-7F9F-C8AE-0812-C62767EED1B5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6557F-0B49-8C7D-B201-940F378384A4}"/>
              </a:ext>
            </a:extLst>
          </p:cNvPr>
          <p:cNvGrpSpPr/>
          <p:nvPr/>
        </p:nvGrpSpPr>
        <p:grpSpPr>
          <a:xfrm>
            <a:off x="7881077" y="4437104"/>
            <a:ext cx="636104" cy="298174"/>
            <a:chOff x="2117035" y="2415209"/>
            <a:chExt cx="636104" cy="2981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F9DF73-5CEE-6ACD-1759-DEF6509ABC8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E68CB-F49E-6DDC-DB64-EAB9884F1B7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15E29D-D34B-99F8-1582-DF296BCD36BD}"/>
              </a:ext>
            </a:extLst>
          </p:cNvPr>
          <p:cNvGrpSpPr/>
          <p:nvPr/>
        </p:nvGrpSpPr>
        <p:grpSpPr>
          <a:xfrm>
            <a:off x="7354646" y="4437106"/>
            <a:ext cx="636104" cy="298174"/>
            <a:chOff x="2117035" y="2415209"/>
            <a:chExt cx="636104" cy="2981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C2B105-5922-3BDB-B742-18F93AB066F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4FBE8-A86F-4420-CD2A-531CAE82200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FD9263-8B34-69B4-47E1-D86F705CDE23}"/>
              </a:ext>
            </a:extLst>
          </p:cNvPr>
          <p:cNvGrpSpPr/>
          <p:nvPr/>
        </p:nvGrpSpPr>
        <p:grpSpPr>
          <a:xfrm>
            <a:off x="6818724" y="4437105"/>
            <a:ext cx="636104" cy="298174"/>
            <a:chOff x="2117035" y="2415209"/>
            <a:chExt cx="636104" cy="2981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8FE20C-1D01-4808-BB97-9D6AA5540C6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DCE43B-ED9A-6D65-03CE-8733D62295F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6B366D-916F-DB83-06EE-072D7F9AFDAA}"/>
              </a:ext>
            </a:extLst>
          </p:cNvPr>
          <p:cNvGrpSpPr/>
          <p:nvPr/>
        </p:nvGrpSpPr>
        <p:grpSpPr>
          <a:xfrm>
            <a:off x="6292852" y="4437104"/>
            <a:ext cx="636104" cy="298174"/>
            <a:chOff x="2117035" y="2415209"/>
            <a:chExt cx="636104" cy="29817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E3B007-E8A0-3C0E-14C7-1EA88F69036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41FA63-64BE-80BD-9A5A-44250B86B4F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6536D7-1A60-958B-30A4-4A60D2E1704C}"/>
              </a:ext>
            </a:extLst>
          </p:cNvPr>
          <p:cNvGrpSpPr/>
          <p:nvPr/>
        </p:nvGrpSpPr>
        <p:grpSpPr>
          <a:xfrm>
            <a:off x="5780416" y="4437106"/>
            <a:ext cx="636104" cy="298174"/>
            <a:chOff x="2117035" y="2415209"/>
            <a:chExt cx="636104" cy="2981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29C2375-2A0A-9134-0906-F903B0568961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6B7541-191B-0C38-EDDD-67F18B43D67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B306F2-45D4-67F1-7E01-3350F7DBF8D1}"/>
              </a:ext>
            </a:extLst>
          </p:cNvPr>
          <p:cNvGrpSpPr/>
          <p:nvPr/>
        </p:nvGrpSpPr>
        <p:grpSpPr>
          <a:xfrm>
            <a:off x="5244494" y="4437105"/>
            <a:ext cx="636104" cy="298174"/>
            <a:chOff x="2117035" y="2415209"/>
            <a:chExt cx="636104" cy="29817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6DC763-9F80-D967-9EA4-A318FBD0130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BD5D469-6230-F318-6BEF-296585A84F6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A04594-FE2C-010B-3416-81E542CAE334}"/>
              </a:ext>
            </a:extLst>
          </p:cNvPr>
          <p:cNvGrpSpPr/>
          <p:nvPr/>
        </p:nvGrpSpPr>
        <p:grpSpPr>
          <a:xfrm>
            <a:off x="4718622" y="4437104"/>
            <a:ext cx="636104" cy="298174"/>
            <a:chOff x="2117035" y="2415209"/>
            <a:chExt cx="636104" cy="29817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21CB4BE-A075-83FD-528A-DF1ABD4753B3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DFCE4FB-90D7-E326-DE53-542AD9E93D5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945AC7C-BB53-1E59-468D-F942C7B28936}"/>
              </a:ext>
            </a:extLst>
          </p:cNvPr>
          <p:cNvGrpSpPr/>
          <p:nvPr/>
        </p:nvGrpSpPr>
        <p:grpSpPr>
          <a:xfrm>
            <a:off x="4160024" y="4425809"/>
            <a:ext cx="636104" cy="298174"/>
            <a:chOff x="2117035" y="2415209"/>
            <a:chExt cx="636104" cy="29817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EDF2E3-C817-D6B7-433C-17A0296D031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9EF9537-22D1-8A5F-E0BD-C90F700B242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436BEC-188A-4CDC-36B3-F23C661DF837}"/>
              </a:ext>
            </a:extLst>
          </p:cNvPr>
          <p:cNvGrpSpPr/>
          <p:nvPr/>
        </p:nvGrpSpPr>
        <p:grpSpPr>
          <a:xfrm>
            <a:off x="3624102" y="4425808"/>
            <a:ext cx="636104" cy="298174"/>
            <a:chOff x="2117035" y="2415209"/>
            <a:chExt cx="636104" cy="29817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BB1AAF7-FF92-81DA-B535-10CAD74A48D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A783093-9038-AF2D-2F5A-132CCDCA004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D1CE57-F029-702A-26D0-E024F0E62A30}"/>
              </a:ext>
            </a:extLst>
          </p:cNvPr>
          <p:cNvGrpSpPr/>
          <p:nvPr/>
        </p:nvGrpSpPr>
        <p:grpSpPr>
          <a:xfrm>
            <a:off x="3098230" y="4425807"/>
            <a:ext cx="636104" cy="298174"/>
            <a:chOff x="2117035" y="2415209"/>
            <a:chExt cx="636104" cy="29817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24D4209-474A-40C8-DEFC-FDFA92DF435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E37B1C-3714-4562-4CD7-9686BB07E13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ADB048-4706-001D-5EF5-CBD823ABB97E}"/>
              </a:ext>
            </a:extLst>
          </p:cNvPr>
          <p:cNvGrpSpPr/>
          <p:nvPr/>
        </p:nvGrpSpPr>
        <p:grpSpPr>
          <a:xfrm>
            <a:off x="2585794" y="4425809"/>
            <a:ext cx="636104" cy="298174"/>
            <a:chOff x="2117035" y="2415209"/>
            <a:chExt cx="636104" cy="29817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1C050E-E209-538B-BE61-9BECFF8E127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3B662A-233F-397A-5417-7122DDE2EB1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E924AF7-D7E2-8824-97F7-2A280BCE647B}"/>
              </a:ext>
            </a:extLst>
          </p:cNvPr>
          <p:cNvGrpSpPr/>
          <p:nvPr/>
        </p:nvGrpSpPr>
        <p:grpSpPr>
          <a:xfrm>
            <a:off x="2049872" y="4425808"/>
            <a:ext cx="636104" cy="298174"/>
            <a:chOff x="2117035" y="2415209"/>
            <a:chExt cx="636104" cy="29817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C621A78-3743-0FD4-1478-C5CDDB860E3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B71E512-285D-F882-8E7A-E3242987E9B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E309FA-E3D8-565A-A710-338B0D1DA555}"/>
              </a:ext>
            </a:extLst>
          </p:cNvPr>
          <p:cNvGrpSpPr/>
          <p:nvPr/>
        </p:nvGrpSpPr>
        <p:grpSpPr>
          <a:xfrm>
            <a:off x="1524000" y="4425807"/>
            <a:ext cx="636104" cy="298174"/>
            <a:chOff x="2117035" y="2415209"/>
            <a:chExt cx="636104" cy="29817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717D37-82FA-AF61-9FC1-03FF9765850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FB743FF-D3A8-C0D6-8924-8B3A0C45D17B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0B44313-545D-3C9A-8658-373ADFF295B2}"/>
              </a:ext>
            </a:extLst>
          </p:cNvPr>
          <p:cNvGrpSpPr/>
          <p:nvPr/>
        </p:nvGrpSpPr>
        <p:grpSpPr>
          <a:xfrm>
            <a:off x="9981179" y="1852442"/>
            <a:ext cx="636104" cy="298174"/>
            <a:chOff x="2117035" y="2415209"/>
            <a:chExt cx="636104" cy="298174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C50B301-8E25-0CE8-71CD-BDB8D45BE52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DD27BB-77A9-73B3-38D6-62BA4EA36F2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9FBF8CC-E287-CE47-1DE3-EB5CDA4FA94A}"/>
              </a:ext>
            </a:extLst>
          </p:cNvPr>
          <p:cNvGrpSpPr/>
          <p:nvPr/>
        </p:nvGrpSpPr>
        <p:grpSpPr>
          <a:xfrm>
            <a:off x="9455307" y="1852441"/>
            <a:ext cx="636104" cy="298174"/>
            <a:chOff x="2117035" y="2415209"/>
            <a:chExt cx="636104" cy="29817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9BBD44A-E876-28A9-995F-EAD07DE61197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45B3BDB-C7A1-F885-D9D7-9A157411AE9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83F129E-53F0-3DC6-F4C3-E5557FC63367}"/>
              </a:ext>
            </a:extLst>
          </p:cNvPr>
          <p:cNvGrpSpPr/>
          <p:nvPr/>
        </p:nvGrpSpPr>
        <p:grpSpPr>
          <a:xfrm>
            <a:off x="8942871" y="1852443"/>
            <a:ext cx="636104" cy="298174"/>
            <a:chOff x="2117035" y="2415209"/>
            <a:chExt cx="636104" cy="29817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7C4E835-231E-37B0-0259-3D38D3F8961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0614245-B31C-E9EF-5BC9-B41372AC1DD6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103FD6C-4264-70E2-1735-170087F4BF25}"/>
              </a:ext>
            </a:extLst>
          </p:cNvPr>
          <p:cNvGrpSpPr/>
          <p:nvPr/>
        </p:nvGrpSpPr>
        <p:grpSpPr>
          <a:xfrm>
            <a:off x="8406949" y="1852442"/>
            <a:ext cx="636104" cy="298174"/>
            <a:chOff x="2117035" y="2415209"/>
            <a:chExt cx="636104" cy="29817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913DF72-3E2C-6250-67AA-BFD844D5DC6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816DE4E-AD0D-8C40-2C74-5BA055EB3BF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99DECAB-2473-5DFB-92F2-31E299D515F1}"/>
              </a:ext>
            </a:extLst>
          </p:cNvPr>
          <p:cNvGrpSpPr/>
          <p:nvPr/>
        </p:nvGrpSpPr>
        <p:grpSpPr>
          <a:xfrm>
            <a:off x="7881077" y="1852441"/>
            <a:ext cx="636104" cy="298174"/>
            <a:chOff x="2117035" y="2415209"/>
            <a:chExt cx="636104" cy="29817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630C917-D54C-D272-0BFA-F33B0E8D183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E2DAF95-DD55-45B6-F544-4B06EFF30B5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F7D4E3-EA7C-2C09-4C01-9F77C38C0035}"/>
              </a:ext>
            </a:extLst>
          </p:cNvPr>
          <p:cNvGrpSpPr/>
          <p:nvPr/>
        </p:nvGrpSpPr>
        <p:grpSpPr>
          <a:xfrm>
            <a:off x="7354646" y="1852443"/>
            <a:ext cx="636104" cy="298174"/>
            <a:chOff x="2117035" y="2415209"/>
            <a:chExt cx="636104" cy="29817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0F898EB-4F8B-C47C-7E97-110BF65BA81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61D158F-D540-F659-E983-F33E3DAB57E9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CBF6B45-5453-FD37-0F7D-8DEEDE2F22B6}"/>
              </a:ext>
            </a:extLst>
          </p:cNvPr>
          <p:cNvGrpSpPr/>
          <p:nvPr/>
        </p:nvGrpSpPr>
        <p:grpSpPr>
          <a:xfrm>
            <a:off x="6818724" y="1852442"/>
            <a:ext cx="636104" cy="298174"/>
            <a:chOff x="2117035" y="2415209"/>
            <a:chExt cx="636104" cy="29817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924B550-521B-CBF5-428D-1B7DB924B05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415D8CD-8C2F-39E7-9510-921E35168A7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0552145-3F91-5EE1-62AA-CE88200872DC}"/>
              </a:ext>
            </a:extLst>
          </p:cNvPr>
          <p:cNvGrpSpPr/>
          <p:nvPr/>
        </p:nvGrpSpPr>
        <p:grpSpPr>
          <a:xfrm>
            <a:off x="6292852" y="1852441"/>
            <a:ext cx="636104" cy="298174"/>
            <a:chOff x="2117035" y="2415209"/>
            <a:chExt cx="636104" cy="298174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46AC0C1-4C24-7E27-33FC-70F30CBEAB8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1C6D313-A28C-BC48-39FF-AA3B53679891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2BBA3C-53AF-61BB-0A30-F4E5720D043D}"/>
              </a:ext>
            </a:extLst>
          </p:cNvPr>
          <p:cNvGrpSpPr/>
          <p:nvPr/>
        </p:nvGrpSpPr>
        <p:grpSpPr>
          <a:xfrm>
            <a:off x="5780416" y="1852443"/>
            <a:ext cx="636104" cy="298174"/>
            <a:chOff x="2117035" y="2415209"/>
            <a:chExt cx="636104" cy="29817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E52E818-F204-07AA-4D2E-755B28B39BA9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F28910B-00F6-3E45-EC25-1CDFD51A52F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4F03F61-D447-7C4E-4244-B4FA540B7F52}"/>
              </a:ext>
            </a:extLst>
          </p:cNvPr>
          <p:cNvGrpSpPr/>
          <p:nvPr/>
        </p:nvGrpSpPr>
        <p:grpSpPr>
          <a:xfrm>
            <a:off x="5244494" y="1852442"/>
            <a:ext cx="636104" cy="298174"/>
            <a:chOff x="2117035" y="2415209"/>
            <a:chExt cx="636104" cy="298174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8E7FD68-7470-5730-9A7E-A43D88519A9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0551944-56EE-2570-D264-36573AC1819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7D2C6E-20B6-31BE-2900-502E22D8A48F}"/>
              </a:ext>
            </a:extLst>
          </p:cNvPr>
          <p:cNvGrpSpPr/>
          <p:nvPr/>
        </p:nvGrpSpPr>
        <p:grpSpPr>
          <a:xfrm>
            <a:off x="4718622" y="1852441"/>
            <a:ext cx="636104" cy="298174"/>
            <a:chOff x="2117035" y="2415209"/>
            <a:chExt cx="636104" cy="29817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976C37C-D3C2-7426-594A-7FB6F55EDB5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210E3AB-DBD8-5F7E-759F-3E4FFDE135B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4762AD7-9C71-518F-1A80-51A55E4160C0}"/>
              </a:ext>
            </a:extLst>
          </p:cNvPr>
          <p:cNvGrpSpPr/>
          <p:nvPr/>
        </p:nvGrpSpPr>
        <p:grpSpPr>
          <a:xfrm>
            <a:off x="4160024" y="1841146"/>
            <a:ext cx="636104" cy="298174"/>
            <a:chOff x="2117035" y="2415209"/>
            <a:chExt cx="636104" cy="29817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0570F6A-D326-ECEA-830D-638B3EE4469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EEE86C7-8341-1058-E73D-85CD3BA6BA2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0EBE1E7-1D1B-E89B-12B6-891F5637D3F7}"/>
              </a:ext>
            </a:extLst>
          </p:cNvPr>
          <p:cNvGrpSpPr/>
          <p:nvPr/>
        </p:nvGrpSpPr>
        <p:grpSpPr>
          <a:xfrm>
            <a:off x="3624102" y="1841145"/>
            <a:ext cx="636104" cy="298174"/>
            <a:chOff x="2117035" y="2415209"/>
            <a:chExt cx="636104" cy="29817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016DEBD-B8EE-7B5C-9913-175A0A2D686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E61AD2-1F7D-7276-CDF6-A1C893E4F67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B32401A-850A-5CBF-6C80-6D553EEE5765}"/>
              </a:ext>
            </a:extLst>
          </p:cNvPr>
          <p:cNvGrpSpPr/>
          <p:nvPr/>
        </p:nvGrpSpPr>
        <p:grpSpPr>
          <a:xfrm>
            <a:off x="3098230" y="1841144"/>
            <a:ext cx="636104" cy="298174"/>
            <a:chOff x="2117035" y="2415209"/>
            <a:chExt cx="636104" cy="298174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FDA9C44-7064-DF3D-2CF7-2597C78B762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5C2D9C1-96F3-0C18-EE71-BB7E1088755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8475F48-59B7-E479-CD4E-8D22A14C22C4}"/>
              </a:ext>
            </a:extLst>
          </p:cNvPr>
          <p:cNvGrpSpPr/>
          <p:nvPr/>
        </p:nvGrpSpPr>
        <p:grpSpPr>
          <a:xfrm>
            <a:off x="2585794" y="1841146"/>
            <a:ext cx="636104" cy="298174"/>
            <a:chOff x="2117035" y="2415209"/>
            <a:chExt cx="636104" cy="298174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E206ECB-F407-E7BF-2B19-C0E9A4DEE5E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754D3EC-DC3A-24E2-77C4-F5519EE0901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D942919-C17A-7C51-F8D3-715D49DA65E0}"/>
              </a:ext>
            </a:extLst>
          </p:cNvPr>
          <p:cNvGrpSpPr/>
          <p:nvPr/>
        </p:nvGrpSpPr>
        <p:grpSpPr>
          <a:xfrm>
            <a:off x="2049872" y="1841145"/>
            <a:ext cx="636104" cy="298174"/>
            <a:chOff x="2117035" y="2415209"/>
            <a:chExt cx="636104" cy="2981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B2E5306-4F55-E945-4A58-BD37AE9F592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1E7ABC4-9C69-5C96-17EF-1783104469F0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06E1F85-8CC6-E953-01E9-EFA6A8F10985}"/>
              </a:ext>
            </a:extLst>
          </p:cNvPr>
          <p:cNvGrpSpPr/>
          <p:nvPr/>
        </p:nvGrpSpPr>
        <p:grpSpPr>
          <a:xfrm>
            <a:off x="1524000" y="1841144"/>
            <a:ext cx="636104" cy="298174"/>
            <a:chOff x="2117035" y="2415209"/>
            <a:chExt cx="636104" cy="2981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C1A6E25-36C5-C0E6-3FFD-3373720F851F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CA8659E-5346-1DFC-C195-D88E494546D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87" name="TextBox 1086">
            <a:extLst>
              <a:ext uri="{FF2B5EF4-FFF2-40B4-BE49-F238E27FC236}">
                <a16:creationId xmlns:a16="http://schemas.microsoft.com/office/drawing/2014/main" id="{D31331D4-4D68-AE9B-BDD2-E0B448191D7A}"/>
              </a:ext>
            </a:extLst>
          </p:cNvPr>
          <p:cNvSpPr txBox="1"/>
          <p:nvPr/>
        </p:nvSpPr>
        <p:spPr>
          <a:xfrm>
            <a:off x="4176079" y="123419"/>
            <a:ext cx="2889708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Antibody Production</a:t>
            </a:r>
            <a:endParaRPr lang="en-GB" b="1" kern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6BF8E6C8-BC5F-9CE8-4EFA-DDE76952D4F0}"/>
              </a:ext>
            </a:extLst>
          </p:cNvPr>
          <p:cNvGrpSpPr/>
          <p:nvPr/>
        </p:nvGrpSpPr>
        <p:grpSpPr>
          <a:xfrm>
            <a:off x="629428" y="4150355"/>
            <a:ext cx="4031620" cy="2328588"/>
            <a:chOff x="629428" y="4150355"/>
            <a:chExt cx="4031620" cy="2328588"/>
          </a:xfrm>
        </p:grpSpPr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D636BEC9-2233-9B5B-89D7-21537ECF0A25}"/>
                </a:ext>
              </a:extLst>
            </p:cNvPr>
            <p:cNvCxnSpPr>
              <a:cxnSpLocks/>
              <a:stCxn id="1041" idx="0"/>
            </p:cNvCxnSpPr>
            <p:nvPr/>
          </p:nvCxnSpPr>
          <p:spPr>
            <a:xfrm flipV="1">
              <a:off x="2631946" y="4150355"/>
              <a:ext cx="52959" cy="86079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Rectangle: Rounded Corners 1040">
              <a:extLst>
                <a:ext uri="{FF2B5EF4-FFF2-40B4-BE49-F238E27FC236}">
                  <a16:creationId xmlns:a16="http://schemas.microsoft.com/office/drawing/2014/main" id="{AC8D7A25-5841-C3DE-C886-9F167BDE8FE3}"/>
                </a:ext>
              </a:extLst>
            </p:cNvPr>
            <p:cNvSpPr/>
            <p:nvPr/>
          </p:nvSpPr>
          <p:spPr>
            <a:xfrm>
              <a:off x="629428" y="5011147"/>
              <a:ext cx="4005036" cy="1467796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C51A3AE1-7C56-AA7F-BBB8-58CB7D31E09F}"/>
                </a:ext>
              </a:extLst>
            </p:cNvPr>
            <p:cNvSpPr txBox="1"/>
            <p:nvPr/>
          </p:nvSpPr>
          <p:spPr>
            <a:xfrm>
              <a:off x="656012" y="5127325"/>
              <a:ext cx="4005036" cy="35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2:  White blood cells detect the antigen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5B0B996-737A-E9B7-0E02-640D274ED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345107" y="2392923"/>
            <a:ext cx="430863" cy="4575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BFBED5B-674C-0065-802D-7F62A33C0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43189" y="3037526"/>
            <a:ext cx="430863" cy="4575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64279-032D-FC2D-2BFE-016E69959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699507" y="3805452"/>
            <a:ext cx="430863" cy="457576"/>
          </a:xfrm>
          <a:prstGeom prst="rect">
            <a:avLst/>
          </a:prstGeom>
        </p:spPr>
      </p:pic>
      <p:sp>
        <p:nvSpPr>
          <p:cNvPr id="1038" name="Arrow: Right 1037">
            <a:extLst>
              <a:ext uri="{FF2B5EF4-FFF2-40B4-BE49-F238E27FC236}">
                <a16:creationId xmlns:a16="http://schemas.microsoft.com/office/drawing/2014/main" id="{3BBF832C-D4C8-DB29-3DF4-FC0EB131CCD1}"/>
              </a:ext>
            </a:extLst>
          </p:cNvPr>
          <p:cNvSpPr/>
          <p:nvPr/>
        </p:nvSpPr>
        <p:spPr>
          <a:xfrm>
            <a:off x="7221721" y="3075647"/>
            <a:ext cx="917263" cy="38870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Arrow: Right 1038">
            <a:extLst>
              <a:ext uri="{FF2B5EF4-FFF2-40B4-BE49-F238E27FC236}">
                <a16:creationId xmlns:a16="http://schemas.microsoft.com/office/drawing/2014/main" id="{FCB654CD-3825-BDD7-EE3E-E5D6CA06A20B}"/>
              </a:ext>
            </a:extLst>
          </p:cNvPr>
          <p:cNvSpPr/>
          <p:nvPr/>
        </p:nvSpPr>
        <p:spPr>
          <a:xfrm>
            <a:off x="10003725" y="3159760"/>
            <a:ext cx="760156" cy="37167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0" name="Arrow: Right 1039">
            <a:extLst>
              <a:ext uri="{FF2B5EF4-FFF2-40B4-BE49-F238E27FC236}">
                <a16:creationId xmlns:a16="http://schemas.microsoft.com/office/drawing/2014/main" id="{EBD78501-2035-B2A7-35AA-93DD06F9AC77}"/>
              </a:ext>
            </a:extLst>
          </p:cNvPr>
          <p:cNvSpPr/>
          <p:nvPr/>
        </p:nvSpPr>
        <p:spPr>
          <a:xfrm>
            <a:off x="3942556" y="3006459"/>
            <a:ext cx="907694" cy="33656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3" name="Arrow: Right 1042">
            <a:extLst>
              <a:ext uri="{FF2B5EF4-FFF2-40B4-BE49-F238E27FC236}">
                <a16:creationId xmlns:a16="http://schemas.microsoft.com/office/drawing/2014/main" id="{FAA84613-D233-199F-A98C-20D92B793A53}"/>
              </a:ext>
            </a:extLst>
          </p:cNvPr>
          <p:cNvSpPr/>
          <p:nvPr/>
        </p:nvSpPr>
        <p:spPr>
          <a:xfrm>
            <a:off x="844323" y="3123169"/>
            <a:ext cx="923059" cy="348618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B0622D4E-9986-8A70-091C-AE9B08A0951C}"/>
              </a:ext>
            </a:extLst>
          </p:cNvPr>
          <p:cNvGrpSpPr/>
          <p:nvPr/>
        </p:nvGrpSpPr>
        <p:grpSpPr>
          <a:xfrm>
            <a:off x="12124798" y="4425482"/>
            <a:ext cx="636104" cy="298174"/>
            <a:chOff x="2117035" y="2415209"/>
            <a:chExt cx="636104" cy="298174"/>
          </a:xfrm>
        </p:grpSpPr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B2AFBEC0-26AD-5A11-7071-1B81D9A4B57B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5094F67E-D9CB-2D26-E703-7B6FEFF4B15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A92C1A1D-F1AF-9D4A-AB93-8558774BB9BA}"/>
              </a:ext>
            </a:extLst>
          </p:cNvPr>
          <p:cNvGrpSpPr/>
          <p:nvPr/>
        </p:nvGrpSpPr>
        <p:grpSpPr>
          <a:xfrm>
            <a:off x="11598926" y="4425481"/>
            <a:ext cx="636104" cy="298174"/>
            <a:chOff x="2117035" y="2415209"/>
            <a:chExt cx="636104" cy="298174"/>
          </a:xfrm>
        </p:grpSpPr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B6AD5629-A95D-F84D-8B5A-E1E15D6BB9E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9A472AAC-A9AB-18D1-FD5E-6155F1F4607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16A0BC3E-EBCB-263C-FB5A-8C8C086C981A}"/>
              </a:ext>
            </a:extLst>
          </p:cNvPr>
          <p:cNvGrpSpPr/>
          <p:nvPr/>
        </p:nvGrpSpPr>
        <p:grpSpPr>
          <a:xfrm>
            <a:off x="11086490" y="4425483"/>
            <a:ext cx="636104" cy="298174"/>
            <a:chOff x="2117035" y="2415209"/>
            <a:chExt cx="636104" cy="298174"/>
          </a:xfrm>
        </p:grpSpPr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92EE3252-B3CB-0576-9F72-18C6D7CB834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02D0D77C-3AD4-8C94-32CA-79610C17F1AD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C41D1FA2-378A-43F1-9C12-725C38264A35}"/>
              </a:ext>
            </a:extLst>
          </p:cNvPr>
          <p:cNvGrpSpPr/>
          <p:nvPr/>
        </p:nvGrpSpPr>
        <p:grpSpPr>
          <a:xfrm>
            <a:off x="10550568" y="4425482"/>
            <a:ext cx="636104" cy="298174"/>
            <a:chOff x="2117035" y="2415209"/>
            <a:chExt cx="636104" cy="298174"/>
          </a:xfrm>
        </p:grpSpPr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7086E87F-4427-CD59-324C-59AEF4F5222C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1352245F-02C8-FAB8-0EE2-25BD431E51C2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92F3D1ED-1F38-A9FB-907C-D2DF07E86A0E}"/>
              </a:ext>
            </a:extLst>
          </p:cNvPr>
          <p:cNvGrpSpPr/>
          <p:nvPr/>
        </p:nvGrpSpPr>
        <p:grpSpPr>
          <a:xfrm>
            <a:off x="1096542" y="4436059"/>
            <a:ext cx="636104" cy="298174"/>
            <a:chOff x="2117035" y="2415209"/>
            <a:chExt cx="636104" cy="298174"/>
          </a:xfrm>
        </p:grpSpPr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4A9297E0-72B9-C4D3-47E3-6FC16BBBE6D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907791A6-ABD8-5490-DCD1-A7AAD9C4EFD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5DA5C06-9EF1-37E8-6A05-BFC7A3760E86}"/>
              </a:ext>
            </a:extLst>
          </p:cNvPr>
          <p:cNvGrpSpPr/>
          <p:nvPr/>
        </p:nvGrpSpPr>
        <p:grpSpPr>
          <a:xfrm>
            <a:off x="570670" y="4436058"/>
            <a:ext cx="636104" cy="298174"/>
            <a:chOff x="2117035" y="2415209"/>
            <a:chExt cx="636104" cy="298174"/>
          </a:xfrm>
        </p:grpSpPr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3BE424AD-543E-7987-7131-B673972B35E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99D2370D-9B83-91AD-D847-18FE854EA397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304C11F8-BE82-929A-233A-A5F1811DD583}"/>
              </a:ext>
            </a:extLst>
          </p:cNvPr>
          <p:cNvGrpSpPr/>
          <p:nvPr/>
        </p:nvGrpSpPr>
        <p:grpSpPr>
          <a:xfrm>
            <a:off x="58234" y="4436060"/>
            <a:ext cx="636104" cy="298174"/>
            <a:chOff x="2117035" y="2415209"/>
            <a:chExt cx="636104" cy="298174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85308168-615D-49B6-F131-BBE4D509FD4A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8914D0D6-49D6-1775-CEF1-BD0EF60EEAD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85E13269-6565-FC7C-CA23-5709FFCD776E}"/>
              </a:ext>
            </a:extLst>
          </p:cNvPr>
          <p:cNvGrpSpPr/>
          <p:nvPr/>
        </p:nvGrpSpPr>
        <p:grpSpPr>
          <a:xfrm>
            <a:off x="-477688" y="4436059"/>
            <a:ext cx="636104" cy="298174"/>
            <a:chOff x="2117035" y="2415209"/>
            <a:chExt cx="636104" cy="298174"/>
          </a:xfrm>
        </p:grpSpPr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D6E4A461-2515-6C80-4A19-9AAB673C3DB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0FB6A6DD-3571-30DE-1A11-C335EE7B51C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E7597B5-B582-2FBF-A32C-D9AA320D54F1}"/>
              </a:ext>
            </a:extLst>
          </p:cNvPr>
          <p:cNvGrpSpPr/>
          <p:nvPr/>
        </p:nvGrpSpPr>
        <p:grpSpPr>
          <a:xfrm>
            <a:off x="1091694" y="1840639"/>
            <a:ext cx="636104" cy="298174"/>
            <a:chOff x="2117035" y="2415209"/>
            <a:chExt cx="636104" cy="298174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46F2BD30-927B-4E44-9C8B-07F9252F1FF2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827DF621-562A-99A9-DC51-AED14FFA8F0E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34846F3F-611E-B0D3-E198-5A654962809D}"/>
              </a:ext>
            </a:extLst>
          </p:cNvPr>
          <p:cNvGrpSpPr/>
          <p:nvPr/>
        </p:nvGrpSpPr>
        <p:grpSpPr>
          <a:xfrm>
            <a:off x="565822" y="1840638"/>
            <a:ext cx="636104" cy="298174"/>
            <a:chOff x="2117035" y="2415209"/>
            <a:chExt cx="636104" cy="298174"/>
          </a:xfrm>
        </p:grpSpPr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A6659660-7AC5-E382-1021-8D804F12AC88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94C0FDB2-FBDF-3935-D1C6-F857B539A118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F2B5C38F-E58F-5DDD-5AE8-44EBFB8D67B1}"/>
              </a:ext>
            </a:extLst>
          </p:cNvPr>
          <p:cNvGrpSpPr/>
          <p:nvPr/>
        </p:nvGrpSpPr>
        <p:grpSpPr>
          <a:xfrm>
            <a:off x="53386" y="1840640"/>
            <a:ext cx="636104" cy="298174"/>
            <a:chOff x="2117035" y="2415209"/>
            <a:chExt cx="636104" cy="298174"/>
          </a:xfrm>
        </p:grpSpPr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F31F7B2B-EE2B-16E3-1C70-029AE63E1B85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34AC074C-77A9-5AD3-84AF-EB5D6CF4B804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42C63DA1-6714-72F5-3E9A-0E09E725FF86}"/>
              </a:ext>
            </a:extLst>
          </p:cNvPr>
          <p:cNvGrpSpPr/>
          <p:nvPr/>
        </p:nvGrpSpPr>
        <p:grpSpPr>
          <a:xfrm>
            <a:off x="-482536" y="1840639"/>
            <a:ext cx="636104" cy="298174"/>
            <a:chOff x="2117035" y="2415209"/>
            <a:chExt cx="636104" cy="298174"/>
          </a:xfrm>
        </p:grpSpPr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6F2C7E81-C98F-4001-CE7C-3120A1C3ABBE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1E1D169C-E4C8-1B4A-A559-FAC46BE701D3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921580FE-0292-91D5-AC33-EF19E897389E}"/>
              </a:ext>
            </a:extLst>
          </p:cNvPr>
          <p:cNvGrpSpPr/>
          <p:nvPr/>
        </p:nvGrpSpPr>
        <p:grpSpPr>
          <a:xfrm>
            <a:off x="12163072" y="1852019"/>
            <a:ext cx="636104" cy="298174"/>
            <a:chOff x="2117035" y="2415209"/>
            <a:chExt cx="636104" cy="298174"/>
          </a:xfrm>
        </p:grpSpPr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AFA03885-1D94-B463-D29B-62863B59978D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A6726692-03FF-C378-85A4-C9A69FB1550C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6B45AB55-1727-B96C-99BD-46813A057985}"/>
              </a:ext>
            </a:extLst>
          </p:cNvPr>
          <p:cNvGrpSpPr/>
          <p:nvPr/>
        </p:nvGrpSpPr>
        <p:grpSpPr>
          <a:xfrm>
            <a:off x="11637200" y="1852018"/>
            <a:ext cx="636104" cy="298174"/>
            <a:chOff x="2117035" y="2415209"/>
            <a:chExt cx="636104" cy="298174"/>
          </a:xfrm>
        </p:grpSpPr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D1FFD2B3-1200-111E-1F84-543353C8D400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43DE5C77-893F-792A-19B4-C35B5F40AD8A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CC90EC1E-27C4-5E37-BB09-7F300C3BA91E}"/>
              </a:ext>
            </a:extLst>
          </p:cNvPr>
          <p:cNvGrpSpPr/>
          <p:nvPr/>
        </p:nvGrpSpPr>
        <p:grpSpPr>
          <a:xfrm>
            <a:off x="11124764" y="1852020"/>
            <a:ext cx="636104" cy="298174"/>
            <a:chOff x="2117035" y="2415209"/>
            <a:chExt cx="636104" cy="298174"/>
          </a:xfrm>
        </p:grpSpPr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C4E2606B-E121-0007-13D9-1A1D435E6516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093C76AD-A71E-537E-4F11-40698EB8B385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59DC3D78-02AC-6383-AB5A-7BDE0C8AE3FA}"/>
              </a:ext>
            </a:extLst>
          </p:cNvPr>
          <p:cNvGrpSpPr/>
          <p:nvPr/>
        </p:nvGrpSpPr>
        <p:grpSpPr>
          <a:xfrm>
            <a:off x="10588842" y="1852019"/>
            <a:ext cx="636104" cy="298174"/>
            <a:chOff x="2117035" y="2415209"/>
            <a:chExt cx="636104" cy="298174"/>
          </a:xfrm>
        </p:grpSpPr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B26AE614-5821-7E7A-ED5F-05168CB9D6F4}"/>
                </a:ext>
              </a:extLst>
            </p:cNvPr>
            <p:cNvSpPr/>
            <p:nvPr/>
          </p:nvSpPr>
          <p:spPr>
            <a:xfrm>
              <a:off x="2117035" y="2415209"/>
              <a:ext cx="636104" cy="298174"/>
            </a:xfrm>
            <a:prstGeom prst="ellipse">
              <a:avLst/>
            </a:prstGeom>
            <a:solidFill>
              <a:srgbClr val="FF88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985A59C2-9F2C-E825-3A8B-F9C093046E2F}"/>
                </a:ext>
              </a:extLst>
            </p:cNvPr>
            <p:cNvSpPr/>
            <p:nvPr/>
          </p:nvSpPr>
          <p:spPr>
            <a:xfrm>
              <a:off x="2554356" y="2509630"/>
              <a:ext cx="119270" cy="1093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4572800A-5D78-C535-6AF0-E6FDB466E377}"/>
              </a:ext>
            </a:extLst>
          </p:cNvPr>
          <p:cNvGrpSpPr/>
          <p:nvPr/>
        </p:nvGrpSpPr>
        <p:grpSpPr>
          <a:xfrm>
            <a:off x="213039" y="0"/>
            <a:ext cx="3456661" cy="3159760"/>
            <a:chOff x="102351" y="143090"/>
            <a:chExt cx="3456661" cy="2786137"/>
          </a:xfrm>
        </p:grpSpPr>
        <p:sp>
          <p:nvSpPr>
            <p:cNvPr id="1045" name="Rectangle: Rounded Corners 1044">
              <a:extLst>
                <a:ext uri="{FF2B5EF4-FFF2-40B4-BE49-F238E27FC236}">
                  <a16:creationId xmlns:a16="http://schemas.microsoft.com/office/drawing/2014/main" id="{35B9C23C-DFE5-6F0D-279A-F45402DFE3AC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2253BF5A-C81B-E15B-F561-0EBFDCA7974D}"/>
                </a:ext>
              </a:extLst>
            </p:cNvPr>
            <p:cNvSpPr txBox="1"/>
            <p:nvPr/>
          </p:nvSpPr>
          <p:spPr>
            <a:xfrm>
              <a:off x="114461" y="143090"/>
              <a:ext cx="3444551" cy="316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1:  Pathogen enters the body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6" name="Straight Arrow Connector 1075">
              <a:extLst>
                <a:ext uri="{FF2B5EF4-FFF2-40B4-BE49-F238E27FC236}">
                  <a16:creationId xmlns:a16="http://schemas.microsoft.com/office/drawing/2014/main" id="{8D9CFF06-3016-259C-4222-B1C87F81C3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324" y="1397693"/>
              <a:ext cx="748597" cy="153153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F9126C1C-E1B9-75C8-995E-50FB3D2DE4FE}"/>
              </a:ext>
            </a:extLst>
          </p:cNvPr>
          <p:cNvGrpSpPr/>
          <p:nvPr/>
        </p:nvGrpSpPr>
        <p:grpSpPr>
          <a:xfrm>
            <a:off x="4593055" y="703842"/>
            <a:ext cx="3453791" cy="2329462"/>
            <a:chOff x="102351" y="177233"/>
            <a:chExt cx="3453791" cy="2329462"/>
          </a:xfrm>
        </p:grpSpPr>
        <p:sp>
          <p:nvSpPr>
            <p:cNvPr id="1116" name="Rectangle: Rounded Corners 1115">
              <a:extLst>
                <a:ext uri="{FF2B5EF4-FFF2-40B4-BE49-F238E27FC236}">
                  <a16:creationId xmlns:a16="http://schemas.microsoft.com/office/drawing/2014/main" id="{8E2E2B77-1124-7A1D-A445-54814C65E02D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C2E6FC92-E7A2-F78C-73C9-1D942B01CEB1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359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3: Lymphocytes are activated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8" name="Straight Arrow Connector 1117">
              <a:extLst>
                <a:ext uri="{FF2B5EF4-FFF2-40B4-BE49-F238E27FC236}">
                  <a16:creationId xmlns:a16="http://schemas.microsoft.com/office/drawing/2014/main" id="{7D5600CE-F331-5321-11E3-AE398AF7D426}"/>
                </a:ext>
              </a:extLst>
            </p:cNvPr>
            <p:cNvCxnSpPr>
              <a:cxnSpLocks/>
            </p:cNvCxnSpPr>
            <p:nvPr/>
          </p:nvCxnSpPr>
          <p:spPr>
            <a:xfrm>
              <a:off x="1232506" y="1451738"/>
              <a:ext cx="0" cy="10549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A24FDC66-1D7C-0FB9-3C60-1C5BB4630A4A}"/>
              </a:ext>
            </a:extLst>
          </p:cNvPr>
          <p:cNvGrpSpPr/>
          <p:nvPr/>
        </p:nvGrpSpPr>
        <p:grpSpPr>
          <a:xfrm>
            <a:off x="5765788" y="3873861"/>
            <a:ext cx="4852170" cy="2839278"/>
            <a:chOff x="652008" y="4187842"/>
            <a:chExt cx="4018203" cy="2344015"/>
          </a:xfrm>
        </p:grpSpPr>
        <p:cxnSp>
          <p:nvCxnSpPr>
            <p:cNvPr id="1120" name="Straight Arrow Connector 1119">
              <a:extLst>
                <a:ext uri="{FF2B5EF4-FFF2-40B4-BE49-F238E27FC236}">
                  <a16:creationId xmlns:a16="http://schemas.microsoft.com/office/drawing/2014/main" id="{0B5EB60C-38B5-CED3-40DC-F71762F8E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4882" y="4187842"/>
              <a:ext cx="0" cy="14008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1" name="Rectangle: Rounded Corners 1120">
              <a:extLst>
                <a:ext uri="{FF2B5EF4-FFF2-40B4-BE49-F238E27FC236}">
                  <a16:creationId xmlns:a16="http://schemas.microsoft.com/office/drawing/2014/main" id="{84B5C0CB-13A1-7EE7-1877-426B02E31231}"/>
                </a:ext>
              </a:extLst>
            </p:cNvPr>
            <p:cNvSpPr/>
            <p:nvPr/>
          </p:nvSpPr>
          <p:spPr>
            <a:xfrm>
              <a:off x="665175" y="5555792"/>
              <a:ext cx="4005036" cy="976065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F2BD1D69-0585-7690-CF5D-049A9B7E0F1D}"/>
                </a:ext>
              </a:extLst>
            </p:cNvPr>
            <p:cNvSpPr txBox="1"/>
            <p:nvPr/>
          </p:nvSpPr>
          <p:spPr>
            <a:xfrm>
              <a:off x="652008" y="5548220"/>
              <a:ext cx="4005036" cy="29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4:  Antibodies are produced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B68892BF-AD01-FE42-9489-5FC85C168AFF}"/>
              </a:ext>
            </a:extLst>
          </p:cNvPr>
          <p:cNvGrpSpPr/>
          <p:nvPr/>
        </p:nvGrpSpPr>
        <p:grpSpPr>
          <a:xfrm>
            <a:off x="8260499" y="240018"/>
            <a:ext cx="3773381" cy="2610481"/>
            <a:chOff x="102351" y="177233"/>
            <a:chExt cx="3453791" cy="1873407"/>
          </a:xfrm>
        </p:grpSpPr>
        <p:sp>
          <p:nvSpPr>
            <p:cNvPr id="1124" name="Rectangle: Rounded Corners 1123">
              <a:extLst>
                <a:ext uri="{FF2B5EF4-FFF2-40B4-BE49-F238E27FC236}">
                  <a16:creationId xmlns:a16="http://schemas.microsoft.com/office/drawing/2014/main" id="{0F352C16-72C3-E2BF-45A5-97898DEB155D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>
                <a:defRPr/>
              </a:pPr>
              <a:endParaRPr lang="en-GB" sz="20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5" name="TextBox 1124">
              <a:extLst>
                <a:ext uri="{FF2B5EF4-FFF2-40B4-BE49-F238E27FC236}">
                  <a16:creationId xmlns:a16="http://schemas.microsoft.com/office/drawing/2014/main" id="{E29921E6-1628-81A0-1F3F-CDB6E72D6C86}"/>
                </a:ext>
              </a:extLst>
            </p:cNvPr>
            <p:cNvSpPr txBox="1"/>
            <p:nvPr/>
          </p:nvSpPr>
          <p:spPr>
            <a:xfrm>
              <a:off x="111591" y="188901"/>
              <a:ext cx="3444551" cy="257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1600" b="1" dirty="0"/>
                <a:t>5:  Antibodies destroy the pathogen</a:t>
              </a:r>
              <a:r>
                <a:rPr lang="en-GB" sz="1600" dirty="0"/>
                <a:t> – </a:t>
              </a:r>
              <a:endPara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6" name="Straight Arrow Connector 1125">
              <a:extLst>
                <a:ext uri="{FF2B5EF4-FFF2-40B4-BE49-F238E27FC236}">
                  <a16:creationId xmlns:a16="http://schemas.microsoft.com/office/drawing/2014/main" id="{FC43DF6D-64BA-0D2E-F61A-7D5B8CC50D07}"/>
                </a:ext>
              </a:extLst>
            </p:cNvPr>
            <p:cNvCxnSpPr>
              <a:cxnSpLocks/>
            </p:cNvCxnSpPr>
            <p:nvPr/>
          </p:nvCxnSpPr>
          <p:spPr>
            <a:xfrm>
              <a:off x="2577278" y="1436210"/>
              <a:ext cx="301211" cy="61443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" name="Picture 4" descr="T Cell Immunity Regulation — Biology Song Parodies">
            <a:extLst>
              <a:ext uri="{FF2B5EF4-FFF2-40B4-BE49-F238E27FC236}">
                <a16:creationId xmlns:a16="http://schemas.microsoft.com/office/drawing/2014/main" id="{9EE2CCCB-02FE-BAF8-C6EF-BA19A3B9B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97" y="2410656"/>
            <a:ext cx="2128544" cy="194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2A7CE2FA-2D9B-C57A-22E9-ECD82DEDA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 rot="880235">
            <a:off x="1552662" y="2233089"/>
            <a:ext cx="824507" cy="928388"/>
          </a:xfrm>
          <a:prstGeom prst="rect">
            <a:avLst/>
          </a:prstGeom>
        </p:spPr>
      </p:pic>
      <p:pic>
        <p:nvPicPr>
          <p:cNvPr id="1128" name="Picture 1127">
            <a:extLst>
              <a:ext uri="{FF2B5EF4-FFF2-40B4-BE49-F238E27FC236}">
                <a16:creationId xmlns:a16="http://schemas.microsoft.com/office/drawing/2014/main" id="{E28B0D48-B5C7-E0B4-C7DA-AEE17DA7E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2340" y="1851198"/>
            <a:ext cx="1202858" cy="1804287"/>
          </a:xfrm>
          <a:prstGeom prst="rect">
            <a:avLst/>
          </a:prstGeom>
        </p:spPr>
      </p:pic>
      <p:pic>
        <p:nvPicPr>
          <p:cNvPr id="1129" name="Picture 1128">
            <a:extLst>
              <a:ext uri="{FF2B5EF4-FFF2-40B4-BE49-F238E27FC236}">
                <a16:creationId xmlns:a16="http://schemas.microsoft.com/office/drawing/2014/main" id="{8742C9AF-A0CD-1465-A081-E67614F21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7628" y="2620695"/>
            <a:ext cx="1202858" cy="1804287"/>
          </a:xfrm>
          <a:prstGeom prst="rect">
            <a:avLst/>
          </a:prstGeom>
        </p:spPr>
      </p:pic>
      <p:pic>
        <p:nvPicPr>
          <p:cNvPr id="1130" name="Picture 1129">
            <a:extLst>
              <a:ext uri="{FF2B5EF4-FFF2-40B4-BE49-F238E27FC236}">
                <a16:creationId xmlns:a16="http://schemas.microsoft.com/office/drawing/2014/main" id="{6555B8FB-45E8-9434-DAF2-58753F42F9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546" y="2983166"/>
            <a:ext cx="1202858" cy="1804287"/>
          </a:xfrm>
          <a:prstGeom prst="rect">
            <a:avLst/>
          </a:prstGeom>
        </p:spPr>
      </p:pic>
      <p:pic>
        <p:nvPicPr>
          <p:cNvPr id="1131" name="Picture 1130">
            <a:extLst>
              <a:ext uri="{FF2B5EF4-FFF2-40B4-BE49-F238E27FC236}">
                <a16:creationId xmlns:a16="http://schemas.microsoft.com/office/drawing/2014/main" id="{46A44C24-4465-F428-891D-D1D6FD909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974" l="6543" r="92383">
                        <a14:foregroundMark x1="6543" y1="46810" x2="6543" y2="46810"/>
                        <a14:foregroundMark x1="91699" y1="40169" x2="91699" y2="40169"/>
                        <a14:foregroundMark x1="92383" y1="51432" x2="92383" y2="5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440" y="2348608"/>
            <a:ext cx="1202858" cy="1804287"/>
          </a:xfrm>
          <a:prstGeom prst="rect">
            <a:avLst/>
          </a:prstGeom>
        </p:spPr>
      </p:pic>
      <p:pic>
        <p:nvPicPr>
          <p:cNvPr id="1132" name="Picture 1131">
            <a:extLst>
              <a:ext uri="{FF2B5EF4-FFF2-40B4-BE49-F238E27FC236}">
                <a16:creationId xmlns:a16="http://schemas.microsoft.com/office/drawing/2014/main" id="{0CF7D91B-4590-D3BC-F762-CC823E2F6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5065" y="2580747"/>
            <a:ext cx="1313285" cy="1969928"/>
          </a:xfrm>
          <a:prstGeom prst="rect">
            <a:avLst/>
          </a:prstGeom>
        </p:spPr>
      </p:pic>
      <p:pic>
        <p:nvPicPr>
          <p:cNvPr id="1134" name="Picture 1133">
            <a:extLst>
              <a:ext uri="{FF2B5EF4-FFF2-40B4-BE49-F238E27FC236}">
                <a16:creationId xmlns:a16="http://schemas.microsoft.com/office/drawing/2014/main" id="{BC486A75-6503-2E91-59F9-A03558074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4964" y="2363724"/>
            <a:ext cx="426341" cy="434046"/>
          </a:xfrm>
          <a:prstGeom prst="rect">
            <a:avLst/>
          </a:prstGeom>
        </p:spPr>
      </p:pic>
      <p:pic>
        <p:nvPicPr>
          <p:cNvPr id="1135" name="Picture 1134">
            <a:extLst>
              <a:ext uri="{FF2B5EF4-FFF2-40B4-BE49-F238E27FC236}">
                <a16:creationId xmlns:a16="http://schemas.microsoft.com/office/drawing/2014/main" id="{973413FD-06F8-1882-A643-21FC31CFA3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324610">
            <a:off x="9256708" y="3375984"/>
            <a:ext cx="426341" cy="434046"/>
          </a:xfrm>
          <a:prstGeom prst="rect">
            <a:avLst/>
          </a:prstGeom>
        </p:spPr>
      </p:pic>
      <p:pic>
        <p:nvPicPr>
          <p:cNvPr id="1136" name="Picture 1135">
            <a:extLst>
              <a:ext uri="{FF2B5EF4-FFF2-40B4-BE49-F238E27FC236}">
                <a16:creationId xmlns:a16="http://schemas.microsoft.com/office/drawing/2014/main" id="{BAA70C14-62D5-5810-0B81-7B6EF5253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161465">
            <a:off x="8514514" y="3960890"/>
            <a:ext cx="426341" cy="434046"/>
          </a:xfrm>
          <a:prstGeom prst="rect">
            <a:avLst/>
          </a:prstGeom>
        </p:spPr>
      </p:pic>
      <p:pic>
        <p:nvPicPr>
          <p:cNvPr id="1137" name="Picture 1136">
            <a:extLst>
              <a:ext uri="{FF2B5EF4-FFF2-40B4-BE49-F238E27FC236}">
                <a16:creationId xmlns:a16="http://schemas.microsoft.com/office/drawing/2014/main" id="{48902573-EA01-DDDA-E3F8-D7AB85F9C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20189">
            <a:off x="9490870" y="2698236"/>
            <a:ext cx="426341" cy="434046"/>
          </a:xfrm>
          <a:prstGeom prst="rect">
            <a:avLst/>
          </a:prstGeom>
        </p:spPr>
      </p:pic>
      <p:pic>
        <p:nvPicPr>
          <p:cNvPr id="1138" name="Picture 1137">
            <a:extLst>
              <a:ext uri="{FF2B5EF4-FFF2-40B4-BE49-F238E27FC236}">
                <a16:creationId xmlns:a16="http://schemas.microsoft.com/office/drawing/2014/main" id="{F5C1C1CB-72C5-F6D6-A026-7410AED41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07654">
            <a:off x="8316203" y="2334782"/>
            <a:ext cx="426341" cy="434046"/>
          </a:xfrm>
          <a:prstGeom prst="rect">
            <a:avLst/>
          </a:prstGeom>
        </p:spPr>
      </p:pic>
      <p:pic>
        <p:nvPicPr>
          <p:cNvPr id="1139" name="Picture 1138">
            <a:extLst>
              <a:ext uri="{FF2B5EF4-FFF2-40B4-BE49-F238E27FC236}">
                <a16:creationId xmlns:a16="http://schemas.microsoft.com/office/drawing/2014/main" id="{71FB4F93-2666-F5EB-081D-211E6FE50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324610">
            <a:off x="9440186" y="3955531"/>
            <a:ext cx="426341" cy="434046"/>
          </a:xfrm>
          <a:prstGeom prst="rect">
            <a:avLst/>
          </a:prstGeom>
        </p:spPr>
      </p:pic>
      <p:pic>
        <p:nvPicPr>
          <p:cNvPr id="1140" name="Picture 1139">
            <a:extLst>
              <a:ext uri="{FF2B5EF4-FFF2-40B4-BE49-F238E27FC236}">
                <a16:creationId xmlns:a16="http://schemas.microsoft.com/office/drawing/2014/main" id="{6B65BC1C-0065-B3E5-1C95-85189E293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52914">
            <a:off x="8069630" y="3735383"/>
            <a:ext cx="426341" cy="434046"/>
          </a:xfrm>
          <a:prstGeom prst="rect">
            <a:avLst/>
          </a:prstGeom>
        </p:spPr>
      </p:pic>
      <p:pic>
        <p:nvPicPr>
          <p:cNvPr id="1141" name="Picture 1140">
            <a:extLst>
              <a:ext uri="{FF2B5EF4-FFF2-40B4-BE49-F238E27FC236}">
                <a16:creationId xmlns:a16="http://schemas.microsoft.com/office/drawing/2014/main" id="{D8407715-B609-BB0F-DCCC-736102CB2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9868694" y="2525590"/>
            <a:ext cx="430863" cy="457576"/>
          </a:xfrm>
          <a:prstGeom prst="rect">
            <a:avLst/>
          </a:prstGeom>
        </p:spPr>
      </p:pic>
      <p:sp>
        <p:nvSpPr>
          <p:cNvPr id="1145" name="TextBox 1144">
            <a:extLst>
              <a:ext uri="{FF2B5EF4-FFF2-40B4-BE49-F238E27FC236}">
                <a16:creationId xmlns:a16="http://schemas.microsoft.com/office/drawing/2014/main" id="{C1E3CF5C-BD21-68B5-ED82-DAFBCF3114EC}"/>
              </a:ext>
            </a:extLst>
          </p:cNvPr>
          <p:cNvSpPr txBox="1"/>
          <p:nvPr/>
        </p:nvSpPr>
        <p:spPr>
          <a:xfrm>
            <a:off x="2385889" y="3204527"/>
            <a:ext cx="1070971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B lymphocyte</a:t>
            </a: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id="{420D3462-C480-CAAB-6F3D-22CACCBEFEEF}"/>
              </a:ext>
            </a:extLst>
          </p:cNvPr>
          <p:cNvSpPr txBox="1"/>
          <p:nvPr/>
        </p:nvSpPr>
        <p:spPr>
          <a:xfrm>
            <a:off x="242002" y="3505693"/>
            <a:ext cx="829988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Pathogen</a:t>
            </a:r>
          </a:p>
        </p:txBody>
      </p:sp>
      <p:pic>
        <p:nvPicPr>
          <p:cNvPr id="1147" name="Picture 1146">
            <a:extLst>
              <a:ext uri="{FF2B5EF4-FFF2-40B4-BE49-F238E27FC236}">
                <a16:creationId xmlns:a16="http://schemas.microsoft.com/office/drawing/2014/main" id="{A2E7768C-3375-C521-9B54-D716D1F81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80" b="43836" l="27379" r="37594"/>
                    </a14:imgEffect>
                  </a14:imgLayer>
                </a14:imgProps>
              </a:ext>
            </a:extLst>
          </a:blip>
          <a:srcRect l="26102" t="35898" r="61129" b="55282"/>
          <a:stretch>
            <a:fillRect/>
          </a:stretch>
        </p:blipFill>
        <p:spPr>
          <a:xfrm>
            <a:off x="158006" y="3858647"/>
            <a:ext cx="430863" cy="457576"/>
          </a:xfrm>
          <a:prstGeom prst="rect">
            <a:avLst/>
          </a:prstGeom>
        </p:spPr>
      </p:pic>
      <p:sp>
        <p:nvSpPr>
          <p:cNvPr id="1148" name="TextBox 1147">
            <a:extLst>
              <a:ext uri="{FF2B5EF4-FFF2-40B4-BE49-F238E27FC236}">
                <a16:creationId xmlns:a16="http://schemas.microsoft.com/office/drawing/2014/main" id="{D4D6EC1E-4B41-6C75-1C5A-5B91191F3A66}"/>
              </a:ext>
            </a:extLst>
          </p:cNvPr>
          <p:cNvSpPr txBox="1"/>
          <p:nvPr/>
        </p:nvSpPr>
        <p:spPr>
          <a:xfrm>
            <a:off x="5694256" y="3163895"/>
            <a:ext cx="1184908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Plasma B Cells</a:t>
            </a:r>
          </a:p>
        </p:txBody>
      </p:sp>
      <p:sp>
        <p:nvSpPr>
          <p:cNvPr id="1149" name="TextBox 1148">
            <a:extLst>
              <a:ext uri="{FF2B5EF4-FFF2-40B4-BE49-F238E27FC236}">
                <a16:creationId xmlns:a16="http://schemas.microsoft.com/office/drawing/2014/main" id="{30A6F1E7-0F5F-F283-65F6-B18623301F46}"/>
              </a:ext>
            </a:extLst>
          </p:cNvPr>
          <p:cNvSpPr txBox="1"/>
          <p:nvPr/>
        </p:nvSpPr>
        <p:spPr>
          <a:xfrm>
            <a:off x="9459468" y="3716207"/>
            <a:ext cx="929168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Antibodies</a:t>
            </a:r>
          </a:p>
        </p:txBody>
      </p:sp>
      <p:sp>
        <p:nvSpPr>
          <p:cNvPr id="1150" name="TextBox 1149">
            <a:extLst>
              <a:ext uri="{FF2B5EF4-FFF2-40B4-BE49-F238E27FC236}">
                <a16:creationId xmlns:a16="http://schemas.microsoft.com/office/drawing/2014/main" id="{CB58209A-5AE4-CB8D-0A42-D5021D6E5699}"/>
              </a:ext>
            </a:extLst>
          </p:cNvPr>
          <p:cNvSpPr txBox="1"/>
          <p:nvPr/>
        </p:nvSpPr>
        <p:spPr>
          <a:xfrm>
            <a:off x="10774856" y="4043581"/>
            <a:ext cx="1194826" cy="2769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Calibri" panose="020F0502020204030204"/>
              </a:rPr>
              <a:t>Memory B Cells</a:t>
            </a:r>
          </a:p>
        </p:txBody>
      </p:sp>
    </p:spTree>
    <p:extLst>
      <p:ext uri="{BB962C8B-B14F-4D97-AF65-F5344CB8AC3E}">
        <p14:creationId xmlns:p14="http://schemas.microsoft.com/office/powerpoint/2010/main" val="27124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220</Words>
  <Application>Microsoft Office PowerPoint</Application>
  <PresentationFormat>Widescreen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D Chalk</dc:creator>
  <cp:lastModifiedBy>Chalky Chalk</cp:lastModifiedBy>
  <cp:revision>11</cp:revision>
  <dcterms:created xsi:type="dcterms:W3CDTF">2024-12-08T17:31:58Z</dcterms:created>
  <dcterms:modified xsi:type="dcterms:W3CDTF">2025-12-08T21:19:06Z</dcterms:modified>
</cp:coreProperties>
</file>