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Alcohol Structure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the structure of ethanol. Describe the structure of alcohols and explain how they differ from alkanes. 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BC9715-DA0B-8CCC-871E-1354F6610E9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4940" b="9129"/>
          <a:stretch/>
        </p:blipFill>
        <p:spPr>
          <a:xfrm>
            <a:off x="1669953" y="1511991"/>
            <a:ext cx="3387244" cy="2661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A6B1C9-D302-B28A-3CA0-9C36F1392943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BA048D-7A03-1514-2E4C-1EA2FD4CC806}"/>
              </a:ext>
            </a:extLst>
          </p:cNvPr>
          <p:cNvSpPr txBox="1"/>
          <p:nvPr/>
        </p:nvSpPr>
        <p:spPr>
          <a:xfrm>
            <a:off x="1042595" y="4273967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is the functional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are the properties of alcohols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EC6B47-0804-12CA-F38B-F359BFC286D0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F1CBD9-47C1-BDB3-E45B-920C2A336E46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63CBC53-32B4-AB00-CB45-444FD59927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5415" y="7583374"/>
            <a:ext cx="1299516" cy="12827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16"/>
    </mc:Choice>
    <mc:Fallback xmlns="">
      <p:transition spd="slow" advTm="394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4.4|8|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7091</TotalTime>
  <Words>46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78</cp:revision>
  <dcterms:created xsi:type="dcterms:W3CDTF">2024-01-19T05:37:07Z</dcterms:created>
  <dcterms:modified xsi:type="dcterms:W3CDTF">2025-02-18T17:34:58Z</dcterms:modified>
</cp:coreProperties>
</file>