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Non-</a:t>
            </a: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</a:t>
            </a:r>
            <a:r>
              <a:rPr lang="en-GB" sz="2400" b="1" ker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ontact </a:t>
            </a: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Forces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Below are some examples of noncontact forces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2A5BCD-1909-2006-8678-7835AE7D6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488" y="1238440"/>
            <a:ext cx="2476333" cy="332267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062C9F0-7D28-E7AA-E8A6-F15898A70317}"/>
              </a:ext>
            </a:extLst>
          </p:cNvPr>
          <p:cNvSpPr txBox="1"/>
          <p:nvPr/>
        </p:nvSpPr>
        <p:spPr>
          <a:xfrm>
            <a:off x="400437" y="4861623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499286-16B5-8324-A0BA-0A5CFB5927AE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a non-contact force?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180CD9-306F-4686-F860-87E479CBC64B}"/>
              </a:ext>
            </a:extLst>
          </p:cNvPr>
          <p:cNvSpPr txBox="1"/>
          <p:nvPr/>
        </p:nvSpPr>
        <p:spPr>
          <a:xfrm>
            <a:off x="400437" y="6051295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9DF0B6D-A6E0-C4D7-B8BE-9484DF1C09AA}"/>
              </a:ext>
            </a:extLst>
          </p:cNvPr>
          <p:cNvSpPr txBox="1"/>
          <p:nvPr/>
        </p:nvSpPr>
        <p:spPr>
          <a:xfrm>
            <a:off x="400437" y="561034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Give one example of a non-contact force.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A3FA040-0D3C-A14B-7189-5ADB6E7E46D6}"/>
              </a:ext>
            </a:extLst>
          </p:cNvPr>
          <p:cNvSpPr txBox="1"/>
          <p:nvPr/>
        </p:nvSpPr>
        <p:spPr>
          <a:xfrm>
            <a:off x="400437" y="724096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E9EA91E-014A-8EBE-CA74-CCAEF9D04348}"/>
              </a:ext>
            </a:extLst>
          </p:cNvPr>
          <p:cNvSpPr txBox="1"/>
          <p:nvPr/>
        </p:nvSpPr>
        <p:spPr>
          <a:xfrm>
            <a:off x="400437" y="6492243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non-contact force causes a magnet to attract a paperclip?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246E478-F650-21B8-D97D-5668FFA744FC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14EA001-BC2A-167A-3DB5-7A7A6606D4EC}"/>
              </a:ext>
            </a:extLst>
          </p:cNvPr>
          <p:cNvSpPr txBox="1"/>
          <p:nvPr/>
        </p:nvSpPr>
        <p:spPr>
          <a:xfrm>
            <a:off x="400437" y="768191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Which non-contact force causes a balloon to stick to a wall after being rubbed?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340FCFBB-F443-CFEA-E695-AEE9412E3E4F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A6C4A6-4AF8-2A22-BF4E-80297F2C51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4378" y="2028002"/>
            <a:ext cx="1446540" cy="143202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8308</TotalTime>
  <Words>52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107</cp:revision>
  <dcterms:created xsi:type="dcterms:W3CDTF">2024-01-19T05:37:07Z</dcterms:created>
  <dcterms:modified xsi:type="dcterms:W3CDTF">2025-07-16T07:57:06Z</dcterms:modified>
</cp:coreProperties>
</file>