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lvl="0" algn="ctr" defTabSz="457200">
              <a:defRPr/>
            </a:pPr>
            <a:r>
              <a:rPr lang="en-GB" sz="4800" b="1" dirty="0">
                <a:solidFill>
                  <a:prstClr val="black"/>
                </a:solidFill>
              </a:rPr>
              <a:t>Osmoregulation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FB906C-FBAC-1EBD-E362-3B8E656531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74" y="2248582"/>
            <a:ext cx="5730240" cy="447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Osmoregulation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Insulin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Glucagon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ADH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Renin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hormone controls water reabsorption in the kidneys?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289168" y="292079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Liver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302721"/>
            <a:ext cx="6004843" cy="461665"/>
            <a:chOff x="1240780" y="3311972"/>
            <a:chExt cx="6004843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311972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Kidney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59308"/>
            <a:ext cx="5997394" cy="461665"/>
            <a:chOff x="1240780" y="4522346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522346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Pituitary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Pancreas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Where is ADH produced?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453136" y="276438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Osmoregulation</a:t>
            </a: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Capsule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Loop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Tubule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Collecting duct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part of the nephron does ADH mainly affect?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62116" y="381988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Osmoregulation</a:t>
            </a: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Water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Oxygen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Protein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Glucose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Osmoregulation maintains the balance of which substance in the blood?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52988" y="82183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Osmoregulation</a:t>
            </a: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Baroreceptors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Osmoreceptors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9370" y="3360388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Thermoreceptors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59370" y="4424791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Photoreceptors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receptors detect blood water potential?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15807" y="199223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Osmoregulation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Kidney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604591" y="2025473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Liver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2974235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Cortex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Hypothalamus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Where are osmoreceptors located?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398545" y="371767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Osmoregulation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Osmoregulation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18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15379</TotalTime>
  <Words>170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114</cp:revision>
  <dcterms:created xsi:type="dcterms:W3CDTF">2024-11-06T06:26:10Z</dcterms:created>
  <dcterms:modified xsi:type="dcterms:W3CDTF">2025-08-07T20:25:35Z</dcterms:modified>
</cp:coreProperties>
</file>