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ERXx7kUuxi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Single Closed Circulation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705808"/>
            <a:ext cx="6242505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sin</a:t>
            </a:r>
            <a:r>
              <a:rPr lang="en-GB" sz="2200" b="1" dirty="0">
                <a:solidFill>
                  <a:srgbClr val="222222"/>
                </a:solidFill>
                <a:highlight>
                  <a:srgbClr val="FFFFFF"/>
                </a:highlight>
              </a:rPr>
              <a:t>gle closed</a:t>
            </a: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 circulation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sz="2000" dirty="0"/>
              <a:t>Describe the main features of a single closed circulatory system.</a:t>
            </a:r>
            <a:endParaRPr lang="en-GB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 descr="A diagram of a body&#10;&#10;Description automatically generated">
            <a:extLst>
              <a:ext uri="{FF2B5EF4-FFF2-40B4-BE49-F238E27FC236}">
                <a16:creationId xmlns:a16="http://schemas.microsoft.com/office/drawing/2014/main" id="{F35ED5FE-2BF9-7592-3264-884D11019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442" y="1103546"/>
            <a:ext cx="4071115" cy="228928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742FF03-5287-3C38-3F31-584762DF9EFB}"/>
              </a:ext>
            </a:extLst>
          </p:cNvPr>
          <p:cNvSpPr txBox="1"/>
          <p:nvPr/>
        </p:nvSpPr>
        <p:spPr>
          <a:xfrm rot="16200000">
            <a:off x="-1267308" y="6008137"/>
            <a:ext cx="3877909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3CB4C56-5B87-E7E6-1C8C-7E528984B767}"/>
              </a:ext>
            </a:extLst>
          </p:cNvPr>
          <p:cNvSpPr txBox="1"/>
          <p:nvPr/>
        </p:nvSpPr>
        <p:spPr>
          <a:xfrm>
            <a:off x="986883" y="4361571"/>
            <a:ext cx="564776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4" name="TextBox 3">
            <a:hlinkClick r:id="rId4"/>
            <a:extLst>
              <a:ext uri="{FF2B5EF4-FFF2-40B4-BE49-F238E27FC236}">
                <a16:creationId xmlns:a16="http://schemas.microsoft.com/office/drawing/2014/main" id="{E28174B0-B27A-3BFB-A961-4ACEF30EE2A8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AB62AD7-B3BD-1EB8-A0A5-1BF0D10902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7237" y="7532799"/>
            <a:ext cx="1357411" cy="13530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2035</TotalTime>
  <Words>27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100</cp:revision>
  <dcterms:created xsi:type="dcterms:W3CDTF">2024-01-19T05:37:07Z</dcterms:created>
  <dcterms:modified xsi:type="dcterms:W3CDTF">2024-12-09T05:27:30Z</dcterms:modified>
</cp:coreProperties>
</file>