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Amino Acid Chromatography 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conducts paper chromatography to identify amino acids in a protein hydrolysate. They use a pen to draw the origin line, immerse the paper in solvent so the spots are submerged, fail to place the chromatography tank in a fume cupboard, and do not use a locating agent after development.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dirty="0"/>
              <a:t>Identify two significant errors in the student’s method. For each, explain why it is incorrect and suggest how it should be corrected.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CC6227-D358-B069-3669-E18F128FCCA8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F5AF76-EE69-0A01-1DDC-94F96D3F476A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B9C4826-C35F-F286-CC28-864D84D43C55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4683D9-472F-B278-AFFC-AAB55474F60C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5944DF8-2093-247C-916A-E2589B62EB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0916" y="7749753"/>
            <a:ext cx="1170369" cy="117036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15857</TotalTime>
  <Words>91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155</cp:revision>
  <dcterms:created xsi:type="dcterms:W3CDTF">2024-01-19T05:37:07Z</dcterms:created>
  <dcterms:modified xsi:type="dcterms:W3CDTF">2025-07-09T17:48:22Z</dcterms:modified>
</cp:coreProperties>
</file>