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Release of Insulin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1B551A-AA76-22CD-1B2B-B642EB0A4E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23713" r="10268"/>
          <a:stretch/>
        </p:blipFill>
        <p:spPr>
          <a:xfrm>
            <a:off x="5933079" y="2867025"/>
            <a:ext cx="5982876" cy="28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Release of Insulin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High blood glucose levels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Low blood glucose levels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75386" y="3169317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High lipid levels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Low oxygen levels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triggers the release of insulin from the beta cells in the pancreas?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84934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Sodium (Na⁺)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Calcium (Ca²⁺)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Potassium (K⁺)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Chloride (Cl⁻)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ion plays a key role in insulin release from beta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6562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Release of Insulin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opens calcium channels directly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stimulates glucagon production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18546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breaks down glucose in the bloodstream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closes potassium channels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role of ATP in the process of insulin release?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61517" y="36699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Release of Insulin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cell becomes hyperpolarized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Glucagon release is triggered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cell becomes depolarized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Insulin release is triggered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happens when the potassium channels in beta cells close?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37182" y="280817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Release of Insulin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Insulin is stored in vesicles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Insulin vesicles fuse with the cell membrane and release insulin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Insulin production increases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Glucagon is secreted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occurs after calcium ions enter the beta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39963" y="178764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Release of Insulin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Glucagon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Adrenaline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Somatostatin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Thyroxine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hormones inhibits insulin release?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50628" y="28484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Release of Insulin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95478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of the Pancreas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287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Mr D Chalk</cp:lastModifiedBy>
  <cp:revision>7</cp:revision>
  <dcterms:created xsi:type="dcterms:W3CDTF">2024-11-06T06:26:10Z</dcterms:created>
  <dcterms:modified xsi:type="dcterms:W3CDTF">2024-12-07T22:11:03Z</dcterms:modified>
</cp:coreProperties>
</file>