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Emission Spectra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emission spectra are produced and how they are used to identify elements.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864314-B6C3-1767-977A-D46204A15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23" y="1881177"/>
            <a:ext cx="6576644" cy="22138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BA0224-25B8-D6C1-7149-85842C1EEAE4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271B28-5152-B010-703D-5C26E5B2B668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do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atoms give off light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baseline="0" dirty="0">
                <a:solidFill>
                  <a:prstClr val="black"/>
                </a:solidFill>
                <a:latin typeface="Calibri" panose="020F0502020204030204"/>
              </a:rPr>
              <a:t>What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 do emission spectra show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emission spectra useful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2CC7CD-778F-3838-15CE-1FC6D7D5C844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A3308EF0-349C-F05A-931B-ED06136935C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6992D6E-F01B-1236-7F76-F8BDD1687A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2154" y="7553606"/>
            <a:ext cx="1389057" cy="13845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8004</TotalTime>
  <Words>45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98</cp:revision>
  <dcterms:created xsi:type="dcterms:W3CDTF">2024-01-19T05:37:07Z</dcterms:created>
  <dcterms:modified xsi:type="dcterms:W3CDTF">2025-03-28T11:31:49Z</dcterms:modified>
</cp:coreProperties>
</file>