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5C157F9-2E6A-E73B-1AAA-28CE555A55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047" t="7677" r="18227" b="2785"/>
          <a:stretch/>
        </p:blipFill>
        <p:spPr>
          <a:xfrm>
            <a:off x="1775212" y="1750099"/>
            <a:ext cx="3287105" cy="23744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Condensation Polymerisation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how condensation polymerisation takes place. Describe the process of condensation polymerisation and explain how it differs from addition polymerisation. 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0337B4-E330-B9AC-8614-22E2AEA86391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FC0580-A78F-A647-6069-C41C9DE83EC7}"/>
              </a:ext>
            </a:extLst>
          </p:cNvPr>
          <p:cNvSpPr txBox="1"/>
          <p:nvPr/>
        </p:nvSpPr>
        <p:spPr>
          <a:xfrm>
            <a:off x="1042595" y="427396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groups react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molecule </a:t>
            </a:r>
            <a:r>
              <a:rPr lang="en-GB" b="1"/>
              <a:t>is removed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E5E679-42FD-D12F-EFF3-514274D8E4C7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00C75D-CECE-1F42-1DD2-71C83EDDC0D3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56304C5-EDA6-3B3D-1FFF-8DEEE35A1A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7722" y="7598719"/>
            <a:ext cx="1247209" cy="12595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16"/>
    </mc:Choice>
    <mc:Fallback xmlns="">
      <p:transition spd="slow" advTm="394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4.4|8|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7080</TotalTime>
  <Words>45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81</cp:revision>
  <dcterms:created xsi:type="dcterms:W3CDTF">2024-01-19T05:37:07Z</dcterms:created>
  <dcterms:modified xsi:type="dcterms:W3CDTF">2025-02-18T17:27:15Z</dcterms:modified>
</cp:coreProperties>
</file>