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Errors When Drawing Vascular Tissue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816981"/>
            <a:ext cx="6137701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A student observed a stained transverse section of a dicot stem under a light microscope and produced a biological drawing of the vascular tissue. Their teacher identified the following errors:</a:t>
            </a: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Identify two errors in the student’s drawing. For each, explain why it is incorrect and suggest how it should be corrected</a:t>
            </a:r>
            <a:endParaRPr lang="en-GB" sz="9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EB7E3F-623D-97AA-8227-A7A3E29D408F}"/>
              </a:ext>
            </a:extLst>
          </p:cNvPr>
          <p:cNvSpPr txBox="1"/>
          <p:nvPr/>
        </p:nvSpPr>
        <p:spPr>
          <a:xfrm>
            <a:off x="390027" y="1797764"/>
            <a:ext cx="6077946" cy="1477328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xylem vessels were shaded to indicate thickness.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Phloem was labelled but drawn as large circular cells.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Companion cells were not shown.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vascular bundles were not drawn in the correct position relative to the epidermis and cortex.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D2BC8C-F46A-B43F-3466-1F5C6DB7E917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7DA139-55B7-A329-A79D-D756E5B1A504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CBFB05E-F78C-617B-212F-506198B9077E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756A49-95F3-C6FA-7A81-D42FA8983D90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71DF3AD-6F06-8999-E5FE-F3A4473BFC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4288" y="7720147"/>
            <a:ext cx="1160547" cy="11912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14753</TotalTime>
  <Words>108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143</cp:revision>
  <dcterms:created xsi:type="dcterms:W3CDTF">2024-01-19T05:37:07Z</dcterms:created>
  <dcterms:modified xsi:type="dcterms:W3CDTF">2025-07-09T16:53:16Z</dcterms:modified>
</cp:coreProperties>
</file>