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4" d="100"/>
          <a:sy n="64" d="100"/>
        </p:scale>
        <p:origin x="2178" y="8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16/07/2025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36470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16/07/2025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71257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16/07/2025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06083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16/07/2025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0060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16/07/2025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5333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16/07/2025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5989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16/07/2025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77200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16/07/2025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85422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16/07/2025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95317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16/07/2025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0062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16/07/2025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05157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50491A-1CF6-4122-8D67-1D497AA1A31E}" type="datetimeFigureOut">
              <a:rPr lang="en-GB" smtClean="0"/>
              <a:t>16/07/2025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52907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66A694C0-A625-20B5-EB6F-50FDFF602147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20064" t="4758" r="23015" b="4758"/>
          <a:stretch/>
        </p:blipFill>
        <p:spPr>
          <a:xfrm>
            <a:off x="468255" y="1419138"/>
            <a:ext cx="3470222" cy="3102964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1B7F95F6-096D-48EC-13EC-04C57A5BA9A1}"/>
              </a:ext>
            </a:extLst>
          </p:cNvPr>
          <p:cNvSpPr/>
          <p:nvPr/>
        </p:nvSpPr>
        <p:spPr>
          <a:xfrm>
            <a:off x="204489" y="205891"/>
            <a:ext cx="6501112" cy="8774336"/>
          </a:xfrm>
          <a:prstGeom prst="rect">
            <a:avLst/>
          </a:prstGeom>
          <a:noFill/>
          <a:ln w="57150">
            <a:solidFill>
              <a:srgbClr val="00B0F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9F04D79-8F02-5CCD-1AD1-56B03B98564B}"/>
              </a:ext>
            </a:extLst>
          </p:cNvPr>
          <p:cNvSpPr txBox="1"/>
          <p:nvPr/>
        </p:nvSpPr>
        <p:spPr>
          <a:xfrm>
            <a:off x="313899" y="346317"/>
            <a:ext cx="6209732" cy="458780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2700000" scaled="1"/>
            <a:tileRect/>
          </a:gra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lang="en-GB" sz="2400" b="1" kern="0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Demonstrating Magnetic Fields </a:t>
            </a:r>
            <a:r>
              <a:rPr kumimoji="0" lang="en-GB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</a:rPr>
              <a:t>Question</a:t>
            </a:r>
            <a:endParaRPr kumimoji="0" lang="en-GB" sz="2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2084D59-1CC2-47B3-040A-D3EA5A4DB419}"/>
              </a:ext>
            </a:extLst>
          </p:cNvPr>
          <p:cNvSpPr txBox="1"/>
          <p:nvPr/>
        </p:nvSpPr>
        <p:spPr>
          <a:xfrm>
            <a:off x="356406" y="838330"/>
            <a:ext cx="6137701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Bef>
                <a:spcPts val="1200"/>
              </a:spcBef>
            </a:pPr>
            <a:r>
              <a:rPr lang="en-GB" sz="2000" dirty="0"/>
              <a:t>The diagram below shows how magnetic fields can be investigated </a:t>
            </a:r>
            <a:endParaRPr lang="en-GB" sz="2000" b="1" i="0" dirty="0">
              <a:solidFill>
                <a:srgbClr val="222222"/>
              </a:solidFill>
              <a:effectLst/>
              <a:highlight>
                <a:srgbClr val="FFFFFF"/>
              </a:highlight>
            </a:endParaRPr>
          </a:p>
        </p:txBody>
      </p:sp>
      <p:sp>
        <p:nvSpPr>
          <p:cNvPr id="8" name="Rectangle 2">
            <a:extLst>
              <a:ext uri="{FF2B5EF4-FFF2-40B4-BE49-F238E27FC236}">
                <a16:creationId xmlns:a16="http://schemas.microsoft.com/office/drawing/2014/main" id="{C56A6E68-8521-86C7-26F5-257848B532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323165"/>
            <a:ext cx="264816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8DCD357-07A0-E5F1-5BAB-63296ED5F644}"/>
              </a:ext>
            </a:extLst>
          </p:cNvPr>
          <p:cNvSpPr txBox="1"/>
          <p:nvPr/>
        </p:nvSpPr>
        <p:spPr>
          <a:xfrm>
            <a:off x="400437" y="5169399"/>
            <a:ext cx="6005244" cy="400110"/>
          </a:xfrm>
          <a:prstGeom prst="rect">
            <a:avLst/>
          </a:prstGeom>
          <a:solidFill>
            <a:schemeClr val="bg1"/>
          </a:solidFill>
          <a:ln w="38100"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endParaRPr lang="en-GB" sz="20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AD8C84A-F28B-4818-197F-A2C101724614}"/>
              </a:ext>
            </a:extLst>
          </p:cNvPr>
          <p:cNvSpPr txBox="1"/>
          <p:nvPr/>
        </p:nvSpPr>
        <p:spPr>
          <a:xfrm>
            <a:off x="400437" y="4420675"/>
            <a:ext cx="6109215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Bef>
                <a:spcPts val="1200"/>
              </a:spcBef>
            </a:pPr>
            <a:r>
              <a:rPr lang="en-GB" sz="2000" dirty="0"/>
              <a:t>What instrument is used to plot magnetic field lines around a magnet?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F1878C7-828D-4374-8A05-6191D83EC1D0}"/>
              </a:ext>
            </a:extLst>
          </p:cNvPr>
          <p:cNvSpPr txBox="1"/>
          <p:nvPr/>
        </p:nvSpPr>
        <p:spPr>
          <a:xfrm>
            <a:off x="400437" y="6051295"/>
            <a:ext cx="6005244" cy="400110"/>
          </a:xfrm>
          <a:prstGeom prst="rect">
            <a:avLst/>
          </a:prstGeom>
          <a:solidFill>
            <a:schemeClr val="bg1"/>
          </a:solidFill>
          <a:ln w="38100"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endParaRPr lang="en-GB" sz="20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B9EBC65-7BF4-E35F-7585-038893CBBD2E}"/>
              </a:ext>
            </a:extLst>
          </p:cNvPr>
          <p:cNvSpPr txBox="1"/>
          <p:nvPr/>
        </p:nvSpPr>
        <p:spPr>
          <a:xfrm>
            <a:off x="400437" y="5610347"/>
            <a:ext cx="6109215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Bef>
                <a:spcPts val="1200"/>
              </a:spcBef>
            </a:pPr>
            <a:r>
              <a:rPr lang="en-GB" sz="2000" dirty="0"/>
              <a:t>What do the arrows on magnetic field lines show?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D6A6121-4609-53A8-45C7-BBA2A7DB0685}"/>
              </a:ext>
            </a:extLst>
          </p:cNvPr>
          <p:cNvSpPr txBox="1"/>
          <p:nvPr/>
        </p:nvSpPr>
        <p:spPr>
          <a:xfrm>
            <a:off x="400437" y="7240967"/>
            <a:ext cx="6005244" cy="400110"/>
          </a:xfrm>
          <a:prstGeom prst="rect">
            <a:avLst/>
          </a:prstGeom>
          <a:solidFill>
            <a:schemeClr val="bg1"/>
          </a:solidFill>
          <a:ln w="38100"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endParaRPr lang="en-GB" sz="200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AB52269-5D53-A7D1-E290-95608EC3A8F7}"/>
              </a:ext>
            </a:extLst>
          </p:cNvPr>
          <p:cNvSpPr txBox="1"/>
          <p:nvPr/>
        </p:nvSpPr>
        <p:spPr>
          <a:xfrm>
            <a:off x="400437" y="6492243"/>
            <a:ext cx="6109215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Bef>
                <a:spcPts val="1200"/>
              </a:spcBef>
            </a:pPr>
            <a:r>
              <a:rPr lang="en-GB" sz="2000" dirty="0"/>
              <a:t>Where is the magnetic field strongest around a bar magnet?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F75DFF0E-F9CF-779C-EDF1-3911BF66E728}"/>
              </a:ext>
            </a:extLst>
          </p:cNvPr>
          <p:cNvSpPr txBox="1"/>
          <p:nvPr/>
        </p:nvSpPr>
        <p:spPr>
          <a:xfrm>
            <a:off x="400437" y="8430637"/>
            <a:ext cx="6005244" cy="400110"/>
          </a:xfrm>
          <a:prstGeom prst="rect">
            <a:avLst/>
          </a:prstGeom>
          <a:solidFill>
            <a:schemeClr val="bg1"/>
          </a:solidFill>
          <a:ln w="38100"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endParaRPr lang="en-GB" sz="2000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168E90C5-61D6-9307-A006-DC9C297B876C}"/>
              </a:ext>
            </a:extLst>
          </p:cNvPr>
          <p:cNvSpPr txBox="1"/>
          <p:nvPr/>
        </p:nvSpPr>
        <p:spPr>
          <a:xfrm>
            <a:off x="400437" y="7681915"/>
            <a:ext cx="6109215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Bef>
                <a:spcPts val="1200"/>
              </a:spcBef>
            </a:pPr>
            <a:r>
              <a:rPr lang="en-GB" sz="2000" dirty="0"/>
              <a:t>What shape are the magnetic field lines around a bar magnet?</a:t>
            </a:r>
          </a:p>
        </p:txBody>
      </p:sp>
      <p:sp>
        <p:nvSpPr>
          <p:cNvPr id="2" name="TextBox 7">
            <a:extLst>
              <a:ext uri="{FF2B5EF4-FFF2-40B4-BE49-F238E27FC236}">
                <a16:creationId xmlns:a16="http://schemas.microsoft.com/office/drawing/2014/main" id="{85BC9111-B379-412F-C3F7-919996BF79CC}"/>
              </a:ext>
            </a:extLst>
          </p:cNvPr>
          <p:cNvSpPr txBox="1"/>
          <p:nvPr/>
        </p:nvSpPr>
        <p:spPr>
          <a:xfrm rot="16200000">
            <a:off x="3887249" y="2596917"/>
            <a:ext cx="1369513" cy="303348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2700000" scaled="1"/>
            <a:tileRect/>
          </a:gra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lang="en-GB" sz="1400" b="1" kern="0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Mark Scheme</a:t>
            </a:r>
            <a:endParaRPr kumimoji="0" lang="en-GB" sz="1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2EC8A6C-9376-A4DC-1F62-ADE33C9142B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97661" y="2010542"/>
            <a:ext cx="1457946" cy="1482165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4036426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4665"/>
    </mc:Choice>
    <mc:Fallback xmlns="">
      <p:transition spd="slow" advTm="44665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7" grpId="0" animBg="1"/>
      <p:bldP spid="14" grpId="0" animBg="1"/>
      <p:bldP spid="16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.2|4.4|8.2|7.4"/>
</p:tagLst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8202</TotalTime>
  <Words>62</Words>
  <Application>Microsoft Office PowerPoint</Application>
  <PresentationFormat>On-screen Show (4:3)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1_Office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Mr D Chalk</dc:creator>
  <cp:lastModifiedBy>Chalky Chalk</cp:lastModifiedBy>
  <cp:revision>104</cp:revision>
  <dcterms:created xsi:type="dcterms:W3CDTF">2024-01-19T05:37:07Z</dcterms:created>
  <dcterms:modified xsi:type="dcterms:W3CDTF">2025-07-16T18:41:09Z</dcterms:modified>
</cp:coreProperties>
</file>