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Testing for Hydrogen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to test for hydrogen gas and the expected result.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5C8AD05-594B-0ED7-AF20-30E7A4CE4E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36" t="6044" r="35168" b="35927"/>
          <a:stretch/>
        </p:blipFill>
        <p:spPr>
          <a:xfrm>
            <a:off x="897786" y="1546216"/>
            <a:ext cx="5647322" cy="37242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975960-0E30-2178-E503-D1D5F551D951}"/>
              </a:ext>
            </a:extLst>
          </p:cNvPr>
          <p:cNvSpPr txBox="1"/>
          <p:nvPr/>
        </p:nvSpPr>
        <p:spPr>
          <a:xfrm rot="16200000">
            <a:off x="-1084019" y="6174550"/>
            <a:ext cx="341512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3D32B-719E-A70C-1B0E-749CBE950936}"/>
              </a:ext>
            </a:extLst>
          </p:cNvPr>
          <p:cNvSpPr txBox="1"/>
          <p:nvPr/>
        </p:nvSpPr>
        <p:spPr>
          <a:xfrm>
            <a:off x="1067844" y="4983559"/>
            <a:ext cx="55856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10F07D-AF91-FD10-83AF-FDE72AE3E49C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C5FEFD5-6C01-D4CA-3ED0-6FD5124B47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873" y="7523802"/>
            <a:ext cx="1355105" cy="13913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86"/>
    </mc:Choice>
    <mc:Fallback xmlns="">
      <p:transition spd="slow" advTm="3548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4.7|6|6.6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7127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89</cp:revision>
  <dcterms:created xsi:type="dcterms:W3CDTF">2024-01-19T05:37:07Z</dcterms:created>
  <dcterms:modified xsi:type="dcterms:W3CDTF">2025-03-21T09:12:08Z</dcterms:modified>
</cp:coreProperties>
</file>