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ACDC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2097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dirty="0"/>
              <a:t>The diagram below shows the differences between alternating current (AC) and direct current (DC).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pic>
        <p:nvPicPr>
          <p:cNvPr id="3" name="Picture 2" descr="the signal is a flat line at 1.5V">
            <a:extLst>
              <a:ext uri="{FF2B5EF4-FFF2-40B4-BE49-F238E27FC236}">
                <a16:creationId xmlns:a16="http://schemas.microsoft.com/office/drawing/2014/main" id="{864C3FE0-92E6-3890-C859-67021903E7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44" y="1783448"/>
            <a:ext cx="230505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the signal is a wavy line">
            <a:extLst>
              <a:ext uri="{FF2B5EF4-FFF2-40B4-BE49-F238E27FC236}">
                <a16:creationId xmlns:a16="http://schemas.microsoft.com/office/drawing/2014/main" id="{1B35F40E-8C90-792E-0165-055396BA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853" y="1766369"/>
            <a:ext cx="2376488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30B329B-3BFC-61BA-A695-0FBC029ADD57}"/>
              </a:ext>
            </a:extLst>
          </p:cNvPr>
          <p:cNvSpPr txBox="1"/>
          <p:nvPr/>
        </p:nvSpPr>
        <p:spPr>
          <a:xfrm>
            <a:off x="400437" y="4993527"/>
            <a:ext cx="4014166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A736EC-7BA7-F263-E11F-41AF3E4DABD8}"/>
              </a:ext>
            </a:extLst>
          </p:cNvPr>
          <p:cNvSpPr txBox="1"/>
          <p:nvPr/>
        </p:nvSpPr>
        <p:spPr>
          <a:xfrm>
            <a:off x="400437" y="442067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does AC stand for in electricity?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E95E0E-2D93-FC6E-9CC3-B76E15626296}"/>
              </a:ext>
            </a:extLst>
          </p:cNvPr>
          <p:cNvSpPr txBox="1"/>
          <p:nvPr/>
        </p:nvSpPr>
        <p:spPr>
          <a:xfrm>
            <a:off x="400437" y="613923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DEB274-F0A8-16E2-739E-8466CC9587F3}"/>
              </a:ext>
            </a:extLst>
          </p:cNvPr>
          <p:cNvSpPr txBox="1"/>
          <p:nvPr/>
        </p:nvSpPr>
        <p:spPr>
          <a:xfrm>
            <a:off x="400437" y="5566379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type of current is supplied by batteries?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AC7A04-9771-9672-9684-49BF4A4C250B}"/>
              </a:ext>
            </a:extLst>
          </p:cNvPr>
          <p:cNvSpPr txBox="1"/>
          <p:nvPr/>
        </p:nvSpPr>
        <p:spPr>
          <a:xfrm>
            <a:off x="400437" y="7284935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10ACA1-6538-0223-6D56-46D09F23FD67}"/>
              </a:ext>
            </a:extLst>
          </p:cNvPr>
          <p:cNvSpPr txBox="1"/>
          <p:nvPr/>
        </p:nvSpPr>
        <p:spPr>
          <a:xfrm>
            <a:off x="400437" y="6712083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Which type of current repeatedly changes direction?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D09BB0-4A7F-DFDF-A56D-0EA1B6F83810}"/>
              </a:ext>
            </a:extLst>
          </p:cNvPr>
          <p:cNvSpPr txBox="1"/>
          <p:nvPr/>
        </p:nvSpPr>
        <p:spPr>
          <a:xfrm>
            <a:off x="400437" y="84306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6E6B731-A741-1E40-B503-CE7068B43795}"/>
              </a:ext>
            </a:extLst>
          </p:cNvPr>
          <p:cNvSpPr txBox="1"/>
          <p:nvPr/>
        </p:nvSpPr>
        <p:spPr>
          <a:xfrm>
            <a:off x="400437" y="7857787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frequency of mains electricity in the UK?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4A1A45BC-3B42-DACC-AAFD-57A0F5F6172F}"/>
              </a:ext>
            </a:extLst>
          </p:cNvPr>
          <p:cNvSpPr txBox="1"/>
          <p:nvPr/>
        </p:nvSpPr>
        <p:spPr>
          <a:xfrm rot="16200000">
            <a:off x="4217034" y="464357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C851A72-26F4-DF96-F8EA-C9C62AC007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4861" y="4071339"/>
            <a:ext cx="1399309" cy="140866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2140</TotalTime>
  <Words>58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56</cp:revision>
  <dcterms:created xsi:type="dcterms:W3CDTF">2024-01-19T05:37:07Z</dcterms:created>
  <dcterms:modified xsi:type="dcterms:W3CDTF">2025-07-16T18:38:32Z</dcterms:modified>
</cp:coreProperties>
</file>