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bfbES1798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Distance &amp; Displacement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29710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/>
              <a:t>Explain the difference between distance and displacement, giving examples.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 descr="Displacement vector">
            <a:extLst>
              <a:ext uri="{FF2B5EF4-FFF2-40B4-BE49-F238E27FC236}">
                <a16:creationId xmlns:a16="http://schemas.microsoft.com/office/drawing/2014/main" id="{5E2543DE-7B72-B8CC-E646-D0B84546CA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461518"/>
            <a:ext cx="2759211" cy="2917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4A6912F-E7EA-3D88-AA0D-849785D59259}"/>
              </a:ext>
            </a:extLst>
          </p:cNvPr>
          <p:cNvSpPr txBox="1"/>
          <p:nvPr/>
        </p:nvSpPr>
        <p:spPr>
          <a:xfrm rot="16200000">
            <a:off x="-1235158" y="6023417"/>
            <a:ext cx="3717393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575BE9-B766-E376-684F-414C532385EC}"/>
              </a:ext>
            </a:extLst>
          </p:cNvPr>
          <p:cNvSpPr txBox="1"/>
          <p:nvPr/>
        </p:nvSpPr>
        <p:spPr>
          <a:xfrm>
            <a:off x="1064624" y="4457109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things to include: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distance is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What displacement is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you would work them out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80DA828-147C-85FB-186A-2B6D4C841DAD}"/>
              </a:ext>
            </a:extLst>
          </p:cNvPr>
          <p:cNvSpPr txBox="1"/>
          <p:nvPr/>
        </p:nvSpPr>
        <p:spPr>
          <a:xfrm>
            <a:off x="937964" y="5710530"/>
            <a:ext cx="5585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3" name="TextBox 12">
            <a:hlinkClick r:id="rId4"/>
            <a:extLst>
              <a:ext uri="{FF2B5EF4-FFF2-40B4-BE49-F238E27FC236}">
                <a16:creationId xmlns:a16="http://schemas.microsoft.com/office/drawing/2014/main" id="{1458DBA4-61CF-4001-777C-DD477916EAD1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86FD776A-579D-A95C-E69B-A44EF808990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51490" y="7552480"/>
            <a:ext cx="1302022" cy="13277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8287</TotalTime>
  <Words>38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107</cp:revision>
  <dcterms:created xsi:type="dcterms:W3CDTF">2024-01-19T05:37:07Z</dcterms:created>
  <dcterms:modified xsi:type="dcterms:W3CDTF">2025-04-29T10:03:25Z</dcterms:modified>
</cp:coreProperties>
</file>