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Gravity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dirty="0"/>
              <a:t>The diagram shows the effects of gravity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1026" name="Picture 2" descr="Gravity for Kids | What is Gravity? | Pull of Gravity | Gravitational Pull">
            <a:extLst>
              <a:ext uri="{FF2B5EF4-FFF2-40B4-BE49-F238E27FC236}">
                <a16:creationId xmlns:a16="http://schemas.microsoft.com/office/drawing/2014/main" id="{FE8B9AA3-D866-DD82-D1D6-99B366CF7E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52"/>
          <a:stretch/>
        </p:blipFill>
        <p:spPr bwMode="auto">
          <a:xfrm>
            <a:off x="612934" y="1271673"/>
            <a:ext cx="3473548" cy="3096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5920E3-9846-4AE7-E53E-92ED4C236C26}"/>
              </a:ext>
            </a:extLst>
          </p:cNvPr>
          <p:cNvSpPr txBox="1"/>
          <p:nvPr/>
        </p:nvSpPr>
        <p:spPr>
          <a:xfrm>
            <a:off x="400437" y="51254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CDF7C4-54FA-F1E1-79AB-572C554C37D0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force that pulls objects toward the centre of the Earth?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45BE3A-C651-70B3-03C4-C433F04F0BAA}"/>
              </a:ext>
            </a:extLst>
          </p:cNvPr>
          <p:cNvSpPr txBox="1"/>
          <p:nvPr/>
        </p:nvSpPr>
        <p:spPr>
          <a:xfrm>
            <a:off x="400437" y="622716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3DAD68-6634-80D6-3CA9-B1C7943C8F4D}"/>
              </a:ext>
            </a:extLst>
          </p:cNvPr>
          <p:cNvSpPr txBox="1"/>
          <p:nvPr/>
        </p:nvSpPr>
        <p:spPr>
          <a:xfrm>
            <a:off x="400437" y="552241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approximate gravitational field strength on Earth?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3BA427-0B16-751B-96D3-2A0180FB907D}"/>
              </a:ext>
            </a:extLst>
          </p:cNvPr>
          <p:cNvSpPr txBox="1"/>
          <p:nvPr/>
        </p:nvSpPr>
        <p:spPr>
          <a:xfrm>
            <a:off x="400437" y="732890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A63BD2-4E97-2FC3-121D-76EBD759A5B3}"/>
              </a:ext>
            </a:extLst>
          </p:cNvPr>
          <p:cNvSpPr txBox="1"/>
          <p:nvPr/>
        </p:nvSpPr>
        <p:spPr>
          <a:xfrm>
            <a:off x="400437" y="662414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to the weight of an object if gravity increases?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9BE8C2-0C8A-A556-09E9-CD1705F8063A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3F94E1-B88B-A4E2-AC36-164D33A3F468}"/>
              </a:ext>
            </a:extLst>
          </p:cNvPr>
          <p:cNvSpPr txBox="1"/>
          <p:nvPr/>
        </p:nvSpPr>
        <p:spPr>
          <a:xfrm>
            <a:off x="400437" y="7725883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two factors affect the gravitational force between two objects?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81E21EF2-81BA-F6CB-5026-0F750474F7D8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B1C983-36C1-C9BB-7382-2C6F768547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577" y="2058483"/>
            <a:ext cx="1412878" cy="14267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1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3421</TotalTime>
  <Words>58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61</cp:revision>
  <dcterms:created xsi:type="dcterms:W3CDTF">2024-01-19T05:37:07Z</dcterms:created>
  <dcterms:modified xsi:type="dcterms:W3CDTF">2025-07-16T08:00:31Z</dcterms:modified>
</cp:coreProperties>
</file>