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Electrolysis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how an electrolysis practical is set up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00437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electrolysis?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00437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09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substance can be electrolyzed?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00437" y="72393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00437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name of the positive electrode in electrolysis?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00437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8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name of the negative electrode in electrolysis?</a:t>
            </a:r>
          </a:p>
        </p:txBody>
      </p:sp>
      <p:pic>
        <p:nvPicPr>
          <p:cNvPr id="12" name="Picture 11" descr="Diagram of a diagram of a test tube&#10;&#10;AI-generated content may be incorrect.">
            <a:extLst>
              <a:ext uri="{FF2B5EF4-FFF2-40B4-BE49-F238E27FC236}">
                <a16:creationId xmlns:a16="http://schemas.microsoft.com/office/drawing/2014/main" id="{1C17556B-90C3-5A7D-10F5-F9AE6D11A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37" y="1504503"/>
            <a:ext cx="4067274" cy="27872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4EE71A-749D-5153-7459-C7FEFC3AEA73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172034-5DAF-6B21-FA28-85B84D8B5D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6874" y="2076927"/>
            <a:ext cx="1370649" cy="13483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3772</TotalTime>
  <Words>49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82</cp:revision>
  <dcterms:created xsi:type="dcterms:W3CDTF">2024-01-19T05:37:07Z</dcterms:created>
  <dcterms:modified xsi:type="dcterms:W3CDTF">2025-02-16T15:08:17Z</dcterms:modified>
</cp:coreProperties>
</file>