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94660"/>
  </p:normalViewPr>
  <p:slideViewPr>
    <p:cSldViewPr snapToGrid="0">
      <p:cViewPr varScale="1">
        <p:scale>
          <a:sx n="81" d="100"/>
          <a:sy n="81" d="100"/>
        </p:scale>
        <p:origin x="405"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BE77E-9887-931A-11AD-DFCD5CA45BF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FA652C7D-40C4-81FD-D1DD-CA1866CAC5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5A1D4AB3-973F-F873-FA1E-EF49530933A5}"/>
              </a:ext>
            </a:extLst>
          </p:cNvPr>
          <p:cNvSpPr>
            <a:spLocks noGrp="1"/>
          </p:cNvSpPr>
          <p:nvPr>
            <p:ph type="dt" sz="half" idx="10"/>
          </p:nvPr>
        </p:nvSpPr>
        <p:spPr/>
        <p:txBody>
          <a:bodyPr/>
          <a:lstStyle/>
          <a:p>
            <a:fld id="{EEC18A29-0E2D-4FF2-B08A-6C01E6E4193B}" type="datetimeFigureOut">
              <a:rPr lang="en-GB" smtClean="0"/>
              <a:t>30/03/2026</a:t>
            </a:fld>
            <a:endParaRPr lang="en-GB"/>
          </a:p>
        </p:txBody>
      </p:sp>
      <p:sp>
        <p:nvSpPr>
          <p:cNvPr id="5" name="Footer Placeholder 4">
            <a:extLst>
              <a:ext uri="{FF2B5EF4-FFF2-40B4-BE49-F238E27FC236}">
                <a16:creationId xmlns:a16="http://schemas.microsoft.com/office/drawing/2014/main" id="{8934DF97-EC12-D2CA-2160-FB45330DAF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01F1A4-C5C7-814A-C9BB-944A9DEBCA43}"/>
              </a:ext>
            </a:extLst>
          </p:cNvPr>
          <p:cNvSpPr>
            <a:spLocks noGrp="1"/>
          </p:cNvSpPr>
          <p:nvPr>
            <p:ph type="sldNum" sz="quarter" idx="12"/>
          </p:nvPr>
        </p:nvSpPr>
        <p:spPr/>
        <p:txBody>
          <a:bodyPr/>
          <a:lstStyle/>
          <a:p>
            <a:fld id="{FB374884-7C3B-4DD6-BA62-230349971CF5}" type="slidenum">
              <a:rPr lang="en-GB" smtClean="0"/>
              <a:t>‹#›</a:t>
            </a:fld>
            <a:endParaRPr lang="en-GB"/>
          </a:p>
        </p:txBody>
      </p:sp>
    </p:spTree>
    <p:extLst>
      <p:ext uri="{BB962C8B-B14F-4D97-AF65-F5344CB8AC3E}">
        <p14:creationId xmlns:p14="http://schemas.microsoft.com/office/powerpoint/2010/main" val="2434185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977F1-DAE8-6FB9-E165-A32DD528AF55}"/>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D4B2662-B096-7B7D-A9C7-96556FA45BF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39B66D6-5CE3-EAC4-ED4D-6FFBB54D6225}"/>
              </a:ext>
            </a:extLst>
          </p:cNvPr>
          <p:cNvSpPr>
            <a:spLocks noGrp="1"/>
          </p:cNvSpPr>
          <p:nvPr>
            <p:ph type="dt" sz="half" idx="10"/>
          </p:nvPr>
        </p:nvSpPr>
        <p:spPr/>
        <p:txBody>
          <a:bodyPr/>
          <a:lstStyle/>
          <a:p>
            <a:fld id="{EEC18A29-0E2D-4FF2-B08A-6C01E6E4193B}" type="datetimeFigureOut">
              <a:rPr lang="en-GB" smtClean="0"/>
              <a:t>30/03/2026</a:t>
            </a:fld>
            <a:endParaRPr lang="en-GB"/>
          </a:p>
        </p:txBody>
      </p:sp>
      <p:sp>
        <p:nvSpPr>
          <p:cNvPr id="5" name="Footer Placeholder 4">
            <a:extLst>
              <a:ext uri="{FF2B5EF4-FFF2-40B4-BE49-F238E27FC236}">
                <a16:creationId xmlns:a16="http://schemas.microsoft.com/office/drawing/2014/main" id="{AE5B2790-4D6B-638D-6F52-39714D412D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831C38-6A40-8C93-A1CF-57DF8882FEF2}"/>
              </a:ext>
            </a:extLst>
          </p:cNvPr>
          <p:cNvSpPr>
            <a:spLocks noGrp="1"/>
          </p:cNvSpPr>
          <p:nvPr>
            <p:ph type="sldNum" sz="quarter" idx="12"/>
          </p:nvPr>
        </p:nvSpPr>
        <p:spPr/>
        <p:txBody>
          <a:bodyPr/>
          <a:lstStyle/>
          <a:p>
            <a:fld id="{FB374884-7C3B-4DD6-BA62-230349971CF5}" type="slidenum">
              <a:rPr lang="en-GB" smtClean="0"/>
              <a:t>‹#›</a:t>
            </a:fld>
            <a:endParaRPr lang="en-GB"/>
          </a:p>
        </p:txBody>
      </p:sp>
    </p:spTree>
    <p:extLst>
      <p:ext uri="{BB962C8B-B14F-4D97-AF65-F5344CB8AC3E}">
        <p14:creationId xmlns:p14="http://schemas.microsoft.com/office/powerpoint/2010/main" val="2567620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FF837A-C8A7-8CD9-B5A4-251FDADB2C4A}"/>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E4BE2C9B-3B2A-5975-AA66-A209CCABDE8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2F1D8F1-10B3-1898-7F57-0CD6988EFE6A}"/>
              </a:ext>
            </a:extLst>
          </p:cNvPr>
          <p:cNvSpPr>
            <a:spLocks noGrp="1"/>
          </p:cNvSpPr>
          <p:nvPr>
            <p:ph type="dt" sz="half" idx="10"/>
          </p:nvPr>
        </p:nvSpPr>
        <p:spPr/>
        <p:txBody>
          <a:bodyPr/>
          <a:lstStyle/>
          <a:p>
            <a:fld id="{EEC18A29-0E2D-4FF2-B08A-6C01E6E4193B}" type="datetimeFigureOut">
              <a:rPr lang="en-GB" smtClean="0"/>
              <a:t>30/03/2026</a:t>
            </a:fld>
            <a:endParaRPr lang="en-GB"/>
          </a:p>
        </p:txBody>
      </p:sp>
      <p:sp>
        <p:nvSpPr>
          <p:cNvPr id="5" name="Footer Placeholder 4">
            <a:extLst>
              <a:ext uri="{FF2B5EF4-FFF2-40B4-BE49-F238E27FC236}">
                <a16:creationId xmlns:a16="http://schemas.microsoft.com/office/drawing/2014/main" id="{A2B82176-3807-51DD-D156-A720DD6566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685068-2047-3775-BD91-4EB14E577ACC}"/>
              </a:ext>
            </a:extLst>
          </p:cNvPr>
          <p:cNvSpPr>
            <a:spLocks noGrp="1"/>
          </p:cNvSpPr>
          <p:nvPr>
            <p:ph type="sldNum" sz="quarter" idx="12"/>
          </p:nvPr>
        </p:nvSpPr>
        <p:spPr/>
        <p:txBody>
          <a:bodyPr/>
          <a:lstStyle/>
          <a:p>
            <a:fld id="{FB374884-7C3B-4DD6-BA62-230349971CF5}" type="slidenum">
              <a:rPr lang="en-GB" smtClean="0"/>
              <a:t>‹#›</a:t>
            </a:fld>
            <a:endParaRPr lang="en-GB"/>
          </a:p>
        </p:txBody>
      </p:sp>
    </p:spTree>
    <p:extLst>
      <p:ext uri="{BB962C8B-B14F-4D97-AF65-F5344CB8AC3E}">
        <p14:creationId xmlns:p14="http://schemas.microsoft.com/office/powerpoint/2010/main" val="1354221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06975-FC63-C9C9-BC17-6F56EC0ECF7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61B26EBF-AC8C-759D-2CC7-7EB2433E1AD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96DB4AB-0D19-3E0C-5CFF-6739F27A6106}"/>
              </a:ext>
            </a:extLst>
          </p:cNvPr>
          <p:cNvSpPr>
            <a:spLocks noGrp="1"/>
          </p:cNvSpPr>
          <p:nvPr>
            <p:ph type="dt" sz="half" idx="10"/>
          </p:nvPr>
        </p:nvSpPr>
        <p:spPr/>
        <p:txBody>
          <a:bodyPr/>
          <a:lstStyle/>
          <a:p>
            <a:fld id="{EEC18A29-0E2D-4FF2-B08A-6C01E6E4193B}" type="datetimeFigureOut">
              <a:rPr lang="en-GB" smtClean="0"/>
              <a:t>30/03/2026</a:t>
            </a:fld>
            <a:endParaRPr lang="en-GB"/>
          </a:p>
        </p:txBody>
      </p:sp>
      <p:sp>
        <p:nvSpPr>
          <p:cNvPr id="5" name="Footer Placeholder 4">
            <a:extLst>
              <a:ext uri="{FF2B5EF4-FFF2-40B4-BE49-F238E27FC236}">
                <a16:creationId xmlns:a16="http://schemas.microsoft.com/office/drawing/2014/main" id="{6F8325E9-1B3C-061E-2432-49D0741527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CD5130-73F1-2874-E734-CCBA8C5C9012}"/>
              </a:ext>
            </a:extLst>
          </p:cNvPr>
          <p:cNvSpPr>
            <a:spLocks noGrp="1"/>
          </p:cNvSpPr>
          <p:nvPr>
            <p:ph type="sldNum" sz="quarter" idx="12"/>
          </p:nvPr>
        </p:nvSpPr>
        <p:spPr/>
        <p:txBody>
          <a:bodyPr/>
          <a:lstStyle/>
          <a:p>
            <a:fld id="{FB374884-7C3B-4DD6-BA62-230349971CF5}" type="slidenum">
              <a:rPr lang="en-GB" smtClean="0"/>
              <a:t>‹#›</a:t>
            </a:fld>
            <a:endParaRPr lang="en-GB"/>
          </a:p>
        </p:txBody>
      </p:sp>
    </p:spTree>
    <p:extLst>
      <p:ext uri="{BB962C8B-B14F-4D97-AF65-F5344CB8AC3E}">
        <p14:creationId xmlns:p14="http://schemas.microsoft.com/office/powerpoint/2010/main" val="3629416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47D58-F7FB-90F6-3FEB-8CA6F8F0516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3BA769E-2D8D-6C78-B9A2-B44A2D4BA7B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F809C48-8037-6D14-ADFB-7CE46AE846B9}"/>
              </a:ext>
            </a:extLst>
          </p:cNvPr>
          <p:cNvSpPr>
            <a:spLocks noGrp="1"/>
          </p:cNvSpPr>
          <p:nvPr>
            <p:ph type="dt" sz="half" idx="10"/>
          </p:nvPr>
        </p:nvSpPr>
        <p:spPr/>
        <p:txBody>
          <a:bodyPr/>
          <a:lstStyle/>
          <a:p>
            <a:fld id="{EEC18A29-0E2D-4FF2-B08A-6C01E6E4193B}" type="datetimeFigureOut">
              <a:rPr lang="en-GB" smtClean="0"/>
              <a:t>30/03/2026</a:t>
            </a:fld>
            <a:endParaRPr lang="en-GB"/>
          </a:p>
        </p:txBody>
      </p:sp>
      <p:sp>
        <p:nvSpPr>
          <p:cNvPr id="5" name="Footer Placeholder 4">
            <a:extLst>
              <a:ext uri="{FF2B5EF4-FFF2-40B4-BE49-F238E27FC236}">
                <a16:creationId xmlns:a16="http://schemas.microsoft.com/office/drawing/2014/main" id="{615E65AA-2088-9D1C-A519-5E37828949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66BAD9-E6B8-6FFB-349B-01A17E1BDD82}"/>
              </a:ext>
            </a:extLst>
          </p:cNvPr>
          <p:cNvSpPr>
            <a:spLocks noGrp="1"/>
          </p:cNvSpPr>
          <p:nvPr>
            <p:ph type="sldNum" sz="quarter" idx="12"/>
          </p:nvPr>
        </p:nvSpPr>
        <p:spPr/>
        <p:txBody>
          <a:bodyPr/>
          <a:lstStyle/>
          <a:p>
            <a:fld id="{FB374884-7C3B-4DD6-BA62-230349971CF5}" type="slidenum">
              <a:rPr lang="en-GB" smtClean="0"/>
              <a:t>‹#›</a:t>
            </a:fld>
            <a:endParaRPr lang="en-GB"/>
          </a:p>
        </p:txBody>
      </p:sp>
    </p:spTree>
    <p:extLst>
      <p:ext uri="{BB962C8B-B14F-4D97-AF65-F5344CB8AC3E}">
        <p14:creationId xmlns:p14="http://schemas.microsoft.com/office/powerpoint/2010/main" val="547419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EFBA1-1CC8-D0F9-4F82-19A25B53DA4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1420B88-659A-2C85-7F32-BC021B9B8E6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1233CD5-3B26-232A-81AA-F1CDF4BFBA5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975E8E2-B967-4645-35C7-960330FAD24E}"/>
              </a:ext>
            </a:extLst>
          </p:cNvPr>
          <p:cNvSpPr>
            <a:spLocks noGrp="1"/>
          </p:cNvSpPr>
          <p:nvPr>
            <p:ph type="dt" sz="half" idx="10"/>
          </p:nvPr>
        </p:nvSpPr>
        <p:spPr/>
        <p:txBody>
          <a:bodyPr/>
          <a:lstStyle/>
          <a:p>
            <a:fld id="{EEC18A29-0E2D-4FF2-B08A-6C01E6E4193B}" type="datetimeFigureOut">
              <a:rPr lang="en-GB" smtClean="0"/>
              <a:t>30/03/2026</a:t>
            </a:fld>
            <a:endParaRPr lang="en-GB"/>
          </a:p>
        </p:txBody>
      </p:sp>
      <p:sp>
        <p:nvSpPr>
          <p:cNvPr id="6" name="Footer Placeholder 5">
            <a:extLst>
              <a:ext uri="{FF2B5EF4-FFF2-40B4-BE49-F238E27FC236}">
                <a16:creationId xmlns:a16="http://schemas.microsoft.com/office/drawing/2014/main" id="{3BFBB34A-286E-B752-CF85-90B0DFA6F9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521792-C6BE-CB3E-1251-FECDC7B1A8E3}"/>
              </a:ext>
            </a:extLst>
          </p:cNvPr>
          <p:cNvSpPr>
            <a:spLocks noGrp="1"/>
          </p:cNvSpPr>
          <p:nvPr>
            <p:ph type="sldNum" sz="quarter" idx="12"/>
          </p:nvPr>
        </p:nvSpPr>
        <p:spPr/>
        <p:txBody>
          <a:bodyPr/>
          <a:lstStyle/>
          <a:p>
            <a:fld id="{FB374884-7C3B-4DD6-BA62-230349971CF5}" type="slidenum">
              <a:rPr lang="en-GB" smtClean="0"/>
              <a:t>‹#›</a:t>
            </a:fld>
            <a:endParaRPr lang="en-GB"/>
          </a:p>
        </p:txBody>
      </p:sp>
    </p:spTree>
    <p:extLst>
      <p:ext uri="{BB962C8B-B14F-4D97-AF65-F5344CB8AC3E}">
        <p14:creationId xmlns:p14="http://schemas.microsoft.com/office/powerpoint/2010/main" val="933043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F30C4-3FB1-B13C-6F75-1265642A7ACD}"/>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202DEDE4-6138-D557-8584-C0B0F3F611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A77D015-7AD6-4793-7D8E-1CBE2E59444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4318840-A22B-0D1A-765A-4895DE1D8D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A0C964F-8CBD-8FDC-8AA1-EC35FDFC280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684824D-A059-2BAB-1F36-74FC0B3FF65A}"/>
              </a:ext>
            </a:extLst>
          </p:cNvPr>
          <p:cNvSpPr>
            <a:spLocks noGrp="1"/>
          </p:cNvSpPr>
          <p:nvPr>
            <p:ph type="dt" sz="half" idx="10"/>
          </p:nvPr>
        </p:nvSpPr>
        <p:spPr/>
        <p:txBody>
          <a:bodyPr/>
          <a:lstStyle/>
          <a:p>
            <a:fld id="{EEC18A29-0E2D-4FF2-B08A-6C01E6E4193B}" type="datetimeFigureOut">
              <a:rPr lang="en-GB" smtClean="0"/>
              <a:t>30/03/2026</a:t>
            </a:fld>
            <a:endParaRPr lang="en-GB"/>
          </a:p>
        </p:txBody>
      </p:sp>
      <p:sp>
        <p:nvSpPr>
          <p:cNvPr id="8" name="Footer Placeholder 7">
            <a:extLst>
              <a:ext uri="{FF2B5EF4-FFF2-40B4-BE49-F238E27FC236}">
                <a16:creationId xmlns:a16="http://schemas.microsoft.com/office/drawing/2014/main" id="{D38C503F-1CAA-71E6-5691-C933A7858A0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25789FC-2319-09B1-A4FD-70590CB2CCAA}"/>
              </a:ext>
            </a:extLst>
          </p:cNvPr>
          <p:cNvSpPr>
            <a:spLocks noGrp="1"/>
          </p:cNvSpPr>
          <p:nvPr>
            <p:ph type="sldNum" sz="quarter" idx="12"/>
          </p:nvPr>
        </p:nvSpPr>
        <p:spPr/>
        <p:txBody>
          <a:bodyPr/>
          <a:lstStyle/>
          <a:p>
            <a:fld id="{FB374884-7C3B-4DD6-BA62-230349971CF5}" type="slidenum">
              <a:rPr lang="en-GB" smtClean="0"/>
              <a:t>‹#›</a:t>
            </a:fld>
            <a:endParaRPr lang="en-GB"/>
          </a:p>
        </p:txBody>
      </p:sp>
    </p:spTree>
    <p:extLst>
      <p:ext uri="{BB962C8B-B14F-4D97-AF65-F5344CB8AC3E}">
        <p14:creationId xmlns:p14="http://schemas.microsoft.com/office/powerpoint/2010/main" val="2810348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C76DE-27FB-4F8D-384A-C9F3A9DDA6DC}"/>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D12541A-9425-04DB-7D0D-FC6B6CA88D2C}"/>
              </a:ext>
            </a:extLst>
          </p:cNvPr>
          <p:cNvSpPr>
            <a:spLocks noGrp="1"/>
          </p:cNvSpPr>
          <p:nvPr>
            <p:ph type="dt" sz="half" idx="10"/>
          </p:nvPr>
        </p:nvSpPr>
        <p:spPr/>
        <p:txBody>
          <a:bodyPr/>
          <a:lstStyle/>
          <a:p>
            <a:fld id="{EEC18A29-0E2D-4FF2-B08A-6C01E6E4193B}" type="datetimeFigureOut">
              <a:rPr lang="en-GB" smtClean="0"/>
              <a:t>30/03/2026</a:t>
            </a:fld>
            <a:endParaRPr lang="en-GB"/>
          </a:p>
        </p:txBody>
      </p:sp>
      <p:sp>
        <p:nvSpPr>
          <p:cNvPr id="4" name="Footer Placeholder 3">
            <a:extLst>
              <a:ext uri="{FF2B5EF4-FFF2-40B4-BE49-F238E27FC236}">
                <a16:creationId xmlns:a16="http://schemas.microsoft.com/office/drawing/2014/main" id="{DF4F35DB-E4BF-91D2-7A53-377D6E1D626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AE218E2-6BF1-7A33-089E-72F4D95A365A}"/>
              </a:ext>
            </a:extLst>
          </p:cNvPr>
          <p:cNvSpPr>
            <a:spLocks noGrp="1"/>
          </p:cNvSpPr>
          <p:nvPr>
            <p:ph type="sldNum" sz="quarter" idx="12"/>
          </p:nvPr>
        </p:nvSpPr>
        <p:spPr/>
        <p:txBody>
          <a:bodyPr/>
          <a:lstStyle/>
          <a:p>
            <a:fld id="{FB374884-7C3B-4DD6-BA62-230349971CF5}" type="slidenum">
              <a:rPr lang="en-GB" smtClean="0"/>
              <a:t>‹#›</a:t>
            </a:fld>
            <a:endParaRPr lang="en-GB"/>
          </a:p>
        </p:txBody>
      </p:sp>
    </p:spTree>
    <p:extLst>
      <p:ext uri="{BB962C8B-B14F-4D97-AF65-F5344CB8AC3E}">
        <p14:creationId xmlns:p14="http://schemas.microsoft.com/office/powerpoint/2010/main" val="425541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120C6E-7832-1BAD-1182-DB8844E76A78}"/>
              </a:ext>
            </a:extLst>
          </p:cNvPr>
          <p:cNvSpPr>
            <a:spLocks noGrp="1"/>
          </p:cNvSpPr>
          <p:nvPr>
            <p:ph type="dt" sz="half" idx="10"/>
          </p:nvPr>
        </p:nvSpPr>
        <p:spPr/>
        <p:txBody>
          <a:bodyPr/>
          <a:lstStyle/>
          <a:p>
            <a:fld id="{EEC18A29-0E2D-4FF2-B08A-6C01E6E4193B}" type="datetimeFigureOut">
              <a:rPr lang="en-GB" smtClean="0"/>
              <a:t>30/03/2026</a:t>
            </a:fld>
            <a:endParaRPr lang="en-GB"/>
          </a:p>
        </p:txBody>
      </p:sp>
      <p:sp>
        <p:nvSpPr>
          <p:cNvPr id="3" name="Footer Placeholder 2">
            <a:extLst>
              <a:ext uri="{FF2B5EF4-FFF2-40B4-BE49-F238E27FC236}">
                <a16:creationId xmlns:a16="http://schemas.microsoft.com/office/drawing/2014/main" id="{B4EB8EEE-B0F5-8F95-C47C-9488F392FC2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8CBBAF4-43DA-F713-72BE-BDDDA1EB0D73}"/>
              </a:ext>
            </a:extLst>
          </p:cNvPr>
          <p:cNvSpPr>
            <a:spLocks noGrp="1"/>
          </p:cNvSpPr>
          <p:nvPr>
            <p:ph type="sldNum" sz="quarter" idx="12"/>
          </p:nvPr>
        </p:nvSpPr>
        <p:spPr/>
        <p:txBody>
          <a:bodyPr/>
          <a:lstStyle/>
          <a:p>
            <a:fld id="{FB374884-7C3B-4DD6-BA62-230349971CF5}" type="slidenum">
              <a:rPr lang="en-GB" smtClean="0"/>
              <a:t>‹#›</a:t>
            </a:fld>
            <a:endParaRPr lang="en-GB"/>
          </a:p>
        </p:txBody>
      </p:sp>
    </p:spTree>
    <p:extLst>
      <p:ext uri="{BB962C8B-B14F-4D97-AF65-F5344CB8AC3E}">
        <p14:creationId xmlns:p14="http://schemas.microsoft.com/office/powerpoint/2010/main" val="2403091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9EA3A-E06E-6094-7F6C-406F6E3EC56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3E9791DC-FF23-5A8D-BF2C-4E0F544E01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ABD12A7D-F1CC-0004-3901-7669BF37B7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ADC6D91-FAA5-180B-173F-2B6C6F80F4DE}"/>
              </a:ext>
            </a:extLst>
          </p:cNvPr>
          <p:cNvSpPr>
            <a:spLocks noGrp="1"/>
          </p:cNvSpPr>
          <p:nvPr>
            <p:ph type="dt" sz="half" idx="10"/>
          </p:nvPr>
        </p:nvSpPr>
        <p:spPr/>
        <p:txBody>
          <a:bodyPr/>
          <a:lstStyle/>
          <a:p>
            <a:fld id="{EEC18A29-0E2D-4FF2-B08A-6C01E6E4193B}" type="datetimeFigureOut">
              <a:rPr lang="en-GB" smtClean="0"/>
              <a:t>30/03/2026</a:t>
            </a:fld>
            <a:endParaRPr lang="en-GB"/>
          </a:p>
        </p:txBody>
      </p:sp>
      <p:sp>
        <p:nvSpPr>
          <p:cNvPr id="6" name="Footer Placeholder 5">
            <a:extLst>
              <a:ext uri="{FF2B5EF4-FFF2-40B4-BE49-F238E27FC236}">
                <a16:creationId xmlns:a16="http://schemas.microsoft.com/office/drawing/2014/main" id="{BE275B25-BE13-1F8F-56A4-BE69E8550EF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F853FB-FD31-2C35-08CF-E4705EFA48E4}"/>
              </a:ext>
            </a:extLst>
          </p:cNvPr>
          <p:cNvSpPr>
            <a:spLocks noGrp="1"/>
          </p:cNvSpPr>
          <p:nvPr>
            <p:ph type="sldNum" sz="quarter" idx="12"/>
          </p:nvPr>
        </p:nvSpPr>
        <p:spPr/>
        <p:txBody>
          <a:bodyPr/>
          <a:lstStyle/>
          <a:p>
            <a:fld id="{FB374884-7C3B-4DD6-BA62-230349971CF5}" type="slidenum">
              <a:rPr lang="en-GB" smtClean="0"/>
              <a:t>‹#›</a:t>
            </a:fld>
            <a:endParaRPr lang="en-GB"/>
          </a:p>
        </p:txBody>
      </p:sp>
    </p:spTree>
    <p:extLst>
      <p:ext uri="{BB962C8B-B14F-4D97-AF65-F5344CB8AC3E}">
        <p14:creationId xmlns:p14="http://schemas.microsoft.com/office/powerpoint/2010/main" val="1128782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AB487-E150-6FAD-88F3-4A4AE0900E6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0254CCB2-8015-606B-A157-CD2AA3A507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A977AF7-6D8D-9B64-4DA2-A160B73A9D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317C260-239C-02DF-69E6-569B3F34827F}"/>
              </a:ext>
            </a:extLst>
          </p:cNvPr>
          <p:cNvSpPr>
            <a:spLocks noGrp="1"/>
          </p:cNvSpPr>
          <p:nvPr>
            <p:ph type="dt" sz="half" idx="10"/>
          </p:nvPr>
        </p:nvSpPr>
        <p:spPr/>
        <p:txBody>
          <a:bodyPr/>
          <a:lstStyle/>
          <a:p>
            <a:fld id="{EEC18A29-0E2D-4FF2-B08A-6C01E6E4193B}" type="datetimeFigureOut">
              <a:rPr lang="en-GB" smtClean="0"/>
              <a:t>30/03/2026</a:t>
            </a:fld>
            <a:endParaRPr lang="en-GB"/>
          </a:p>
        </p:txBody>
      </p:sp>
      <p:sp>
        <p:nvSpPr>
          <p:cNvPr id="6" name="Footer Placeholder 5">
            <a:extLst>
              <a:ext uri="{FF2B5EF4-FFF2-40B4-BE49-F238E27FC236}">
                <a16:creationId xmlns:a16="http://schemas.microsoft.com/office/drawing/2014/main" id="{4FCC2CC1-6875-B0F5-1DEE-2931CA4818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31154AC-6F95-22F0-C828-2EC7451B601E}"/>
              </a:ext>
            </a:extLst>
          </p:cNvPr>
          <p:cNvSpPr>
            <a:spLocks noGrp="1"/>
          </p:cNvSpPr>
          <p:nvPr>
            <p:ph type="sldNum" sz="quarter" idx="12"/>
          </p:nvPr>
        </p:nvSpPr>
        <p:spPr/>
        <p:txBody>
          <a:bodyPr/>
          <a:lstStyle/>
          <a:p>
            <a:fld id="{FB374884-7C3B-4DD6-BA62-230349971CF5}" type="slidenum">
              <a:rPr lang="en-GB" smtClean="0"/>
              <a:t>‹#›</a:t>
            </a:fld>
            <a:endParaRPr lang="en-GB"/>
          </a:p>
        </p:txBody>
      </p:sp>
    </p:spTree>
    <p:extLst>
      <p:ext uri="{BB962C8B-B14F-4D97-AF65-F5344CB8AC3E}">
        <p14:creationId xmlns:p14="http://schemas.microsoft.com/office/powerpoint/2010/main" val="3652358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218D57-CADF-78B7-D607-AB544FCDE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78B59A51-1D27-7442-D672-A198B2D13D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BD8C7AF-97F3-E54E-83E5-4D74FB6E19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EC18A29-0E2D-4FF2-B08A-6C01E6E4193B}" type="datetimeFigureOut">
              <a:rPr lang="en-GB" smtClean="0"/>
              <a:t>30/03/2026</a:t>
            </a:fld>
            <a:endParaRPr lang="en-GB"/>
          </a:p>
        </p:txBody>
      </p:sp>
      <p:sp>
        <p:nvSpPr>
          <p:cNvPr id="5" name="Footer Placeholder 4">
            <a:extLst>
              <a:ext uri="{FF2B5EF4-FFF2-40B4-BE49-F238E27FC236}">
                <a16:creationId xmlns:a16="http://schemas.microsoft.com/office/drawing/2014/main" id="{AE23FDFC-589F-6754-783A-C5E56DA553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E6D8ED4-1ECA-C6CE-AC19-0E974D96F7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B374884-7C3B-4DD6-BA62-230349971CF5}" type="slidenum">
              <a:rPr lang="en-GB" smtClean="0"/>
              <a:t>‹#›</a:t>
            </a:fld>
            <a:endParaRPr lang="en-GB"/>
          </a:p>
        </p:txBody>
      </p:sp>
    </p:spTree>
    <p:extLst>
      <p:ext uri="{BB962C8B-B14F-4D97-AF65-F5344CB8AC3E}">
        <p14:creationId xmlns:p14="http://schemas.microsoft.com/office/powerpoint/2010/main" val="418158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C4B40F0-B7BF-1B8A-1620-085A1B3D8846}"/>
            </a:ext>
          </a:extLst>
        </p:cNvPr>
        <p:cNvGrpSpPr/>
        <p:nvPr/>
      </p:nvGrpSpPr>
      <p:grpSpPr>
        <a:xfrm>
          <a:off x="0" y="0"/>
          <a:ext cx="0" cy="0"/>
          <a:chOff x="0" y="0"/>
          <a:chExt cx="0" cy="0"/>
        </a:xfrm>
      </p:grpSpPr>
      <p:pic>
        <p:nvPicPr>
          <p:cNvPr id="54" name="Picture 53">
            <a:extLst>
              <a:ext uri="{FF2B5EF4-FFF2-40B4-BE49-F238E27FC236}">
                <a16:creationId xmlns:a16="http://schemas.microsoft.com/office/drawing/2014/main" id="{4E88A6FF-02E3-7F1B-CA53-EB02F9EF0BC5}"/>
              </a:ext>
            </a:extLst>
          </p:cNvPr>
          <p:cNvPicPr>
            <a:picLocks noChangeAspect="1"/>
          </p:cNvPicPr>
          <p:nvPr/>
        </p:nvPicPr>
        <p:blipFill>
          <a:blip r:embed="rId2"/>
          <a:stretch>
            <a:fillRect/>
          </a:stretch>
        </p:blipFill>
        <p:spPr>
          <a:xfrm flipH="1">
            <a:off x="9539410" y="620525"/>
            <a:ext cx="3302568" cy="2491425"/>
          </a:xfrm>
          <a:prstGeom prst="rect">
            <a:avLst/>
          </a:prstGeom>
        </p:spPr>
      </p:pic>
      <p:pic>
        <p:nvPicPr>
          <p:cNvPr id="53" name="Picture 52">
            <a:extLst>
              <a:ext uri="{FF2B5EF4-FFF2-40B4-BE49-F238E27FC236}">
                <a16:creationId xmlns:a16="http://schemas.microsoft.com/office/drawing/2014/main" id="{551A2D9F-FBFE-0199-2E78-161871616F1D}"/>
              </a:ext>
            </a:extLst>
          </p:cNvPr>
          <p:cNvPicPr>
            <a:picLocks noChangeAspect="1"/>
          </p:cNvPicPr>
          <p:nvPr/>
        </p:nvPicPr>
        <p:blipFill>
          <a:blip r:embed="rId2"/>
          <a:stretch>
            <a:fillRect/>
          </a:stretch>
        </p:blipFill>
        <p:spPr>
          <a:xfrm rot="20671022">
            <a:off x="4336224" y="636428"/>
            <a:ext cx="3001452" cy="2491425"/>
          </a:xfrm>
          <a:prstGeom prst="rect">
            <a:avLst/>
          </a:prstGeom>
        </p:spPr>
      </p:pic>
      <p:sp>
        <p:nvSpPr>
          <p:cNvPr id="36" name="TextBox 35">
            <a:extLst>
              <a:ext uri="{FF2B5EF4-FFF2-40B4-BE49-F238E27FC236}">
                <a16:creationId xmlns:a16="http://schemas.microsoft.com/office/drawing/2014/main" id="{619437C6-0A4C-295D-8CDA-BD66926471D0}"/>
              </a:ext>
            </a:extLst>
          </p:cNvPr>
          <p:cNvSpPr txBox="1"/>
          <p:nvPr/>
        </p:nvSpPr>
        <p:spPr>
          <a:xfrm>
            <a:off x="119027" y="242186"/>
            <a:ext cx="3382162" cy="367216"/>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mn-cs"/>
              </a:rPr>
              <a:t>The Structure of Antibodies</a:t>
            </a:r>
            <a:endParaRPr kumimoji="0" lang="en-GB" sz="18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16" name="Group 15">
            <a:extLst>
              <a:ext uri="{FF2B5EF4-FFF2-40B4-BE49-F238E27FC236}">
                <a16:creationId xmlns:a16="http://schemas.microsoft.com/office/drawing/2014/main" id="{BD8BC463-864E-059E-003A-64DBE3F42F25}"/>
              </a:ext>
            </a:extLst>
          </p:cNvPr>
          <p:cNvGrpSpPr/>
          <p:nvPr/>
        </p:nvGrpSpPr>
        <p:grpSpPr>
          <a:xfrm>
            <a:off x="238539" y="3040934"/>
            <a:ext cx="5082974" cy="1856046"/>
            <a:chOff x="102351" y="177233"/>
            <a:chExt cx="3453791" cy="1518775"/>
          </a:xfrm>
        </p:grpSpPr>
        <p:sp>
          <p:nvSpPr>
            <p:cNvPr id="17" name="Rectangle: Rounded Corners 16">
              <a:extLst>
                <a:ext uri="{FF2B5EF4-FFF2-40B4-BE49-F238E27FC236}">
                  <a16:creationId xmlns:a16="http://schemas.microsoft.com/office/drawing/2014/main" id="{109A01CD-DF55-706E-C6FA-97BB3F370977}"/>
                </a:ext>
              </a:extLst>
            </p:cNvPr>
            <p:cNvSpPr/>
            <p:nvPr/>
          </p:nvSpPr>
          <p:spPr>
            <a:xfrm>
              <a:off x="102351" y="177233"/>
              <a:ext cx="3395698" cy="1256382"/>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199141F4-0D39-88FE-C654-7080C84284FC}"/>
                </a:ext>
              </a:extLst>
            </p:cNvPr>
            <p:cNvSpPr txBox="1"/>
            <p:nvPr/>
          </p:nvSpPr>
          <p:spPr>
            <a:xfrm>
              <a:off x="111591" y="188902"/>
              <a:ext cx="3444551" cy="1507106"/>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ptos" panose="02110004020202020204"/>
                  <a:ea typeface="+mn-ea"/>
                  <a:cs typeface="+mn-cs"/>
                </a:rPr>
                <a:t>Heavy chains</a:t>
              </a:r>
              <a:r>
                <a:rPr kumimoji="0" lang="en-GB" sz="2000" b="0" i="0" u="none" strike="noStrike" kern="1200" cap="none" spc="0" normalizeH="0" baseline="0" noProof="0" dirty="0">
                  <a:ln>
                    <a:noFill/>
                  </a:ln>
                  <a:solidFill>
                    <a:prstClr val="black"/>
                  </a:solidFill>
                  <a:effectLst/>
                  <a:uLnTx/>
                  <a:uFillTx/>
                  <a:latin typeface="Aptos" panose="02110004020202020204"/>
                  <a:ea typeface="+mn-ea"/>
                  <a:cs typeface="+mn-cs"/>
                </a:rPr>
                <a:t> – Two long polypeptide chains that form the main structure of the antibody. They determine the class of antibody (e.g. IgG, IgA) and are involved in immune functions such as binding to phagocytes.</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grpSp>
      <p:grpSp>
        <p:nvGrpSpPr>
          <p:cNvPr id="19" name="Group 18">
            <a:extLst>
              <a:ext uri="{FF2B5EF4-FFF2-40B4-BE49-F238E27FC236}">
                <a16:creationId xmlns:a16="http://schemas.microsoft.com/office/drawing/2014/main" id="{EBF0A917-3135-D145-1C26-D23AE93FCF9B}"/>
              </a:ext>
            </a:extLst>
          </p:cNvPr>
          <p:cNvGrpSpPr/>
          <p:nvPr/>
        </p:nvGrpSpPr>
        <p:grpSpPr>
          <a:xfrm>
            <a:off x="252138" y="3055194"/>
            <a:ext cx="5135218" cy="1537692"/>
            <a:chOff x="102351" y="177233"/>
            <a:chExt cx="3453791" cy="1256382"/>
          </a:xfrm>
        </p:grpSpPr>
        <p:sp>
          <p:nvSpPr>
            <p:cNvPr id="20" name="Rectangle: Rounded Corners 19">
              <a:extLst>
                <a:ext uri="{FF2B5EF4-FFF2-40B4-BE49-F238E27FC236}">
                  <a16:creationId xmlns:a16="http://schemas.microsoft.com/office/drawing/2014/main" id="{CE91F522-6B74-7024-F6CD-B2B59E4C5A31}"/>
                </a:ext>
              </a:extLst>
            </p:cNvPr>
            <p:cNvSpPr/>
            <p:nvPr/>
          </p:nvSpPr>
          <p:spPr>
            <a:xfrm>
              <a:off x="102351" y="177233"/>
              <a:ext cx="3395698" cy="1256382"/>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AFA60EF0-6621-E0A7-61FE-996C8EEF9C9D}"/>
                </a:ext>
              </a:extLst>
            </p:cNvPr>
            <p:cNvSpPr txBox="1"/>
            <p:nvPr/>
          </p:nvSpPr>
          <p:spPr>
            <a:xfrm>
              <a:off x="111591" y="188902"/>
              <a:ext cx="3444551" cy="808786"/>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ptos" panose="02110004020202020204"/>
                  <a:ea typeface="+mn-ea"/>
                  <a:cs typeface="+mn-cs"/>
                </a:rPr>
                <a:t>Disulfide bonds</a:t>
              </a:r>
              <a:r>
                <a:rPr kumimoji="0" lang="en-GB" sz="2000" b="0" i="0" u="none" strike="noStrike" kern="1200" cap="none" spc="0" normalizeH="0" baseline="0" noProof="0" dirty="0">
                  <a:ln>
                    <a:noFill/>
                  </a:ln>
                  <a:solidFill>
                    <a:prstClr val="black"/>
                  </a:solidFill>
                  <a:effectLst/>
                  <a:uLnTx/>
                  <a:uFillTx/>
                  <a:latin typeface="Aptos" panose="02110004020202020204"/>
                  <a:ea typeface="+mn-ea"/>
                  <a:cs typeface="+mn-cs"/>
                </a:rPr>
                <a:t> – Strong covalent bonds that hold the heavy chains together and attach the light chains to the heavy chains, maintaining the antibody’s structure.</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grpSp>
      <p:cxnSp>
        <p:nvCxnSpPr>
          <p:cNvPr id="22" name="Straight Connector 21">
            <a:extLst>
              <a:ext uri="{FF2B5EF4-FFF2-40B4-BE49-F238E27FC236}">
                <a16:creationId xmlns:a16="http://schemas.microsoft.com/office/drawing/2014/main" id="{839CFB5C-8B3C-1FC6-2F95-EC3434B08E4E}"/>
              </a:ext>
            </a:extLst>
          </p:cNvPr>
          <p:cNvCxnSpPr>
            <a:cxnSpLocks/>
          </p:cNvCxnSpPr>
          <p:nvPr/>
        </p:nvCxnSpPr>
        <p:spPr>
          <a:xfrm>
            <a:off x="8345896" y="4617376"/>
            <a:ext cx="599006" cy="0"/>
          </a:xfrm>
          <a:prstGeom prst="line">
            <a:avLst/>
          </a:prstGeom>
          <a:ln w="76200">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C8A7C0D2-9AFA-438C-2D8E-2267E6C2C87E}"/>
              </a:ext>
            </a:extLst>
          </p:cNvPr>
          <p:cNvCxnSpPr>
            <a:cxnSpLocks/>
          </p:cNvCxnSpPr>
          <p:nvPr/>
        </p:nvCxnSpPr>
        <p:spPr>
          <a:xfrm>
            <a:off x="8345896" y="4955266"/>
            <a:ext cx="599006" cy="0"/>
          </a:xfrm>
          <a:prstGeom prst="line">
            <a:avLst/>
          </a:prstGeom>
          <a:ln w="76200">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CBB8A882-6CEF-4764-2CBC-F5C13D1BE4EF}"/>
              </a:ext>
            </a:extLst>
          </p:cNvPr>
          <p:cNvCxnSpPr>
            <a:cxnSpLocks/>
          </p:cNvCxnSpPr>
          <p:nvPr/>
        </p:nvCxnSpPr>
        <p:spPr>
          <a:xfrm>
            <a:off x="8345896" y="5840210"/>
            <a:ext cx="599006" cy="0"/>
          </a:xfrm>
          <a:prstGeom prst="line">
            <a:avLst/>
          </a:prstGeom>
          <a:ln w="76200">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2CBCD619-31DA-9B24-138F-62DC414CF3A6}"/>
              </a:ext>
            </a:extLst>
          </p:cNvPr>
          <p:cNvCxnSpPr>
            <a:cxnSpLocks/>
          </p:cNvCxnSpPr>
          <p:nvPr/>
        </p:nvCxnSpPr>
        <p:spPr>
          <a:xfrm>
            <a:off x="8345896" y="6103928"/>
            <a:ext cx="599006" cy="0"/>
          </a:xfrm>
          <a:prstGeom prst="line">
            <a:avLst/>
          </a:prstGeom>
          <a:ln w="76200">
            <a:solidFill>
              <a:srgbClr val="FFFF00"/>
            </a:solidFill>
          </a:ln>
        </p:spPr>
        <p:style>
          <a:lnRef idx="2">
            <a:schemeClr val="accent1"/>
          </a:lnRef>
          <a:fillRef idx="0">
            <a:schemeClr val="accent1"/>
          </a:fillRef>
          <a:effectRef idx="1">
            <a:schemeClr val="accent1"/>
          </a:effectRef>
          <a:fontRef idx="minor">
            <a:schemeClr val="tx1"/>
          </a:fontRef>
        </p:style>
      </p:cxnSp>
      <p:pic>
        <p:nvPicPr>
          <p:cNvPr id="15" name="Picture 14">
            <a:extLst>
              <a:ext uri="{FF2B5EF4-FFF2-40B4-BE49-F238E27FC236}">
                <a16:creationId xmlns:a16="http://schemas.microsoft.com/office/drawing/2014/main" id="{38B64293-335A-7432-B46A-F4E3A8EB11FB}"/>
              </a:ext>
            </a:extLst>
          </p:cNvPr>
          <p:cNvPicPr>
            <a:picLocks noChangeAspect="1"/>
          </p:cNvPicPr>
          <p:nvPr/>
        </p:nvPicPr>
        <p:blipFill>
          <a:blip r:embed="rId3"/>
          <a:stretch>
            <a:fillRect/>
          </a:stretch>
        </p:blipFill>
        <p:spPr>
          <a:xfrm>
            <a:off x="6411671" y="2473166"/>
            <a:ext cx="4306688" cy="4384834"/>
          </a:xfrm>
          <a:prstGeom prst="rect">
            <a:avLst/>
          </a:prstGeom>
        </p:spPr>
      </p:pic>
      <p:pic>
        <p:nvPicPr>
          <p:cNvPr id="26" name="Picture 25">
            <a:extLst>
              <a:ext uri="{FF2B5EF4-FFF2-40B4-BE49-F238E27FC236}">
                <a16:creationId xmlns:a16="http://schemas.microsoft.com/office/drawing/2014/main" id="{67D49D5E-D99F-D944-B400-2B34617EB51A}"/>
              </a:ext>
            </a:extLst>
          </p:cNvPr>
          <p:cNvPicPr>
            <a:picLocks noChangeAspect="1"/>
          </p:cNvPicPr>
          <p:nvPr/>
        </p:nvPicPr>
        <p:blipFill>
          <a:blip r:embed="rId4">
            <a:duotone>
              <a:schemeClr val="accent6">
                <a:shade val="45000"/>
                <a:satMod val="135000"/>
              </a:schemeClr>
              <a:prstClr val="white"/>
            </a:duotone>
          </a:blip>
          <a:stretch>
            <a:fillRect/>
          </a:stretch>
        </p:blipFill>
        <p:spPr>
          <a:xfrm rot="20349215">
            <a:off x="6045172" y="2826071"/>
            <a:ext cx="1518949" cy="1775000"/>
          </a:xfrm>
          <a:prstGeom prst="rect">
            <a:avLst/>
          </a:prstGeom>
        </p:spPr>
      </p:pic>
      <p:pic>
        <p:nvPicPr>
          <p:cNvPr id="27" name="Picture 26">
            <a:extLst>
              <a:ext uri="{FF2B5EF4-FFF2-40B4-BE49-F238E27FC236}">
                <a16:creationId xmlns:a16="http://schemas.microsoft.com/office/drawing/2014/main" id="{74A593C3-415A-1012-F76D-3498D2756A00}"/>
              </a:ext>
            </a:extLst>
          </p:cNvPr>
          <p:cNvPicPr>
            <a:picLocks noChangeAspect="1"/>
          </p:cNvPicPr>
          <p:nvPr/>
        </p:nvPicPr>
        <p:blipFill>
          <a:blip r:embed="rId4">
            <a:duotone>
              <a:schemeClr val="accent6">
                <a:shade val="45000"/>
                <a:satMod val="135000"/>
              </a:schemeClr>
              <a:prstClr val="white"/>
            </a:duotone>
          </a:blip>
          <a:stretch>
            <a:fillRect/>
          </a:stretch>
        </p:blipFill>
        <p:spPr>
          <a:xfrm rot="1174877" flipH="1">
            <a:off x="9715726" y="2880052"/>
            <a:ext cx="1462111" cy="1775000"/>
          </a:xfrm>
          <a:prstGeom prst="rect">
            <a:avLst/>
          </a:prstGeom>
        </p:spPr>
      </p:pic>
      <p:grpSp>
        <p:nvGrpSpPr>
          <p:cNvPr id="28" name="Group 27">
            <a:extLst>
              <a:ext uri="{FF2B5EF4-FFF2-40B4-BE49-F238E27FC236}">
                <a16:creationId xmlns:a16="http://schemas.microsoft.com/office/drawing/2014/main" id="{8E349A58-4F46-C541-7D9F-503FF9C8A1FC}"/>
              </a:ext>
            </a:extLst>
          </p:cNvPr>
          <p:cNvGrpSpPr/>
          <p:nvPr/>
        </p:nvGrpSpPr>
        <p:grpSpPr>
          <a:xfrm>
            <a:off x="304382" y="3071762"/>
            <a:ext cx="5082974" cy="1535384"/>
            <a:chOff x="102351" y="177233"/>
            <a:chExt cx="3453791" cy="1256382"/>
          </a:xfrm>
        </p:grpSpPr>
        <p:sp>
          <p:nvSpPr>
            <p:cNvPr id="29" name="Rectangle: Rounded Corners 28">
              <a:extLst>
                <a:ext uri="{FF2B5EF4-FFF2-40B4-BE49-F238E27FC236}">
                  <a16:creationId xmlns:a16="http://schemas.microsoft.com/office/drawing/2014/main" id="{39FC306B-06F2-1FC0-E76D-689E9F8E635D}"/>
                </a:ext>
              </a:extLst>
            </p:cNvPr>
            <p:cNvSpPr/>
            <p:nvPr/>
          </p:nvSpPr>
          <p:spPr>
            <a:xfrm>
              <a:off x="102351" y="177233"/>
              <a:ext cx="3395698" cy="1256382"/>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81A102CA-5420-5C92-76B5-1733683CD3F7}"/>
                </a:ext>
              </a:extLst>
            </p:cNvPr>
            <p:cNvSpPr txBox="1"/>
            <p:nvPr/>
          </p:nvSpPr>
          <p:spPr>
            <a:xfrm>
              <a:off x="111591" y="188902"/>
              <a:ext cx="3444551" cy="1217480"/>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ptos" panose="02110004020202020204"/>
                  <a:ea typeface="+mn-ea"/>
                  <a:cs typeface="+mn-cs"/>
                </a:rPr>
                <a:t>Light chains</a:t>
              </a:r>
              <a:r>
                <a:rPr kumimoji="0" lang="en-GB" sz="2000" b="0" i="0" u="none" strike="noStrike" kern="1200" cap="none" spc="0" normalizeH="0" baseline="0" noProof="0" dirty="0">
                  <a:ln>
                    <a:noFill/>
                  </a:ln>
                  <a:solidFill>
                    <a:prstClr val="black"/>
                  </a:solidFill>
                  <a:effectLst/>
                  <a:uLnTx/>
                  <a:uFillTx/>
                  <a:latin typeface="Aptos" panose="02110004020202020204"/>
                  <a:ea typeface="+mn-ea"/>
                  <a:cs typeface="+mn-cs"/>
                </a:rPr>
                <a:t> – Two shorter polypeptide chains attached to the heavy chains. Together with the heavy chains, they help form the antigen-binding sites.</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grpSp>
      <p:sp>
        <p:nvSpPr>
          <p:cNvPr id="31" name="Left Brace 30">
            <a:extLst>
              <a:ext uri="{FF2B5EF4-FFF2-40B4-BE49-F238E27FC236}">
                <a16:creationId xmlns:a16="http://schemas.microsoft.com/office/drawing/2014/main" id="{A08D1013-A962-C649-0288-328472227F97}"/>
              </a:ext>
            </a:extLst>
          </p:cNvPr>
          <p:cNvSpPr/>
          <p:nvPr/>
        </p:nvSpPr>
        <p:spPr>
          <a:xfrm>
            <a:off x="4307399" y="3199119"/>
            <a:ext cx="1808747" cy="3098314"/>
          </a:xfrm>
          <a:prstGeom prst="leftBrace">
            <a:avLst>
              <a:gd name="adj1" fmla="val 0"/>
              <a:gd name="adj2" fmla="val 50000"/>
            </a:avLst>
          </a:prstGeom>
          <a:ln w="76200">
            <a:solidFill>
              <a:schemeClr val="bg1"/>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grpSp>
        <p:nvGrpSpPr>
          <p:cNvPr id="32" name="Group 31">
            <a:extLst>
              <a:ext uri="{FF2B5EF4-FFF2-40B4-BE49-F238E27FC236}">
                <a16:creationId xmlns:a16="http://schemas.microsoft.com/office/drawing/2014/main" id="{A8BBF713-E5DA-3E18-FE14-1072145BFE07}"/>
              </a:ext>
            </a:extLst>
          </p:cNvPr>
          <p:cNvGrpSpPr/>
          <p:nvPr/>
        </p:nvGrpSpPr>
        <p:grpSpPr>
          <a:xfrm>
            <a:off x="651381" y="3369166"/>
            <a:ext cx="3765121" cy="2961953"/>
            <a:chOff x="102351" y="177233"/>
            <a:chExt cx="3453791" cy="1329561"/>
          </a:xfrm>
        </p:grpSpPr>
        <p:sp>
          <p:nvSpPr>
            <p:cNvPr id="33" name="Rectangle: Rounded Corners 32">
              <a:extLst>
                <a:ext uri="{FF2B5EF4-FFF2-40B4-BE49-F238E27FC236}">
                  <a16:creationId xmlns:a16="http://schemas.microsoft.com/office/drawing/2014/main" id="{9FFE80C5-0A59-EFCC-AA74-4491A204ECA0}"/>
                </a:ext>
              </a:extLst>
            </p:cNvPr>
            <p:cNvSpPr/>
            <p:nvPr/>
          </p:nvSpPr>
          <p:spPr>
            <a:xfrm>
              <a:off x="102351" y="177233"/>
              <a:ext cx="3395698" cy="1256382"/>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B1575CBA-F9F0-E798-2328-14111913934D}"/>
                </a:ext>
              </a:extLst>
            </p:cNvPr>
            <p:cNvSpPr txBox="1"/>
            <p:nvPr/>
          </p:nvSpPr>
          <p:spPr>
            <a:xfrm>
              <a:off x="111591" y="183782"/>
              <a:ext cx="3444551" cy="1323012"/>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ptos" panose="02110004020202020204"/>
                  <a:ea typeface="+mn-ea"/>
                  <a:cs typeface="+mn-cs"/>
                </a:rPr>
                <a:t>Constant regions</a:t>
              </a:r>
              <a:r>
                <a:rPr kumimoji="0" lang="en-GB" sz="2000" b="0" i="0" u="none" strike="noStrike" kern="1200" cap="none" spc="0" normalizeH="0" baseline="0" noProof="0" dirty="0">
                  <a:ln>
                    <a:noFill/>
                  </a:ln>
                  <a:solidFill>
                    <a:prstClr val="black"/>
                  </a:solidFill>
                  <a:effectLst/>
                  <a:uLnTx/>
                  <a:uFillTx/>
                  <a:latin typeface="Aptos" panose="02110004020202020204"/>
                  <a:ea typeface="+mn-ea"/>
                  <a:cs typeface="+mn-cs"/>
                </a:rPr>
                <a:t> – Regions of the heavy and light chains with the same structure in antibodies of the same class. They determine how the antibody interacts with other parts of the immune system.</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grpSp>
      <p:pic>
        <p:nvPicPr>
          <p:cNvPr id="37" name="Picture 36">
            <a:extLst>
              <a:ext uri="{FF2B5EF4-FFF2-40B4-BE49-F238E27FC236}">
                <a16:creationId xmlns:a16="http://schemas.microsoft.com/office/drawing/2014/main" id="{5C2990CF-9646-1A9A-5BCC-EA367DC91A3A}"/>
              </a:ext>
            </a:extLst>
          </p:cNvPr>
          <p:cNvPicPr>
            <a:picLocks noChangeAspect="1"/>
          </p:cNvPicPr>
          <p:nvPr/>
        </p:nvPicPr>
        <p:blipFill>
          <a:blip r:embed="rId5"/>
          <a:stretch>
            <a:fillRect/>
          </a:stretch>
        </p:blipFill>
        <p:spPr>
          <a:xfrm>
            <a:off x="5064420" y="1417048"/>
            <a:ext cx="2651745" cy="2513992"/>
          </a:xfrm>
          <a:prstGeom prst="rect">
            <a:avLst/>
          </a:prstGeom>
        </p:spPr>
      </p:pic>
      <p:pic>
        <p:nvPicPr>
          <p:cNvPr id="39" name="Picture 38">
            <a:extLst>
              <a:ext uri="{FF2B5EF4-FFF2-40B4-BE49-F238E27FC236}">
                <a16:creationId xmlns:a16="http://schemas.microsoft.com/office/drawing/2014/main" id="{D19577BD-C0B4-2BD4-3308-FEA4132C8F59}"/>
              </a:ext>
            </a:extLst>
          </p:cNvPr>
          <p:cNvPicPr>
            <a:picLocks noChangeAspect="1"/>
          </p:cNvPicPr>
          <p:nvPr/>
        </p:nvPicPr>
        <p:blipFill>
          <a:blip r:embed="rId5"/>
          <a:stretch>
            <a:fillRect/>
          </a:stretch>
        </p:blipFill>
        <p:spPr>
          <a:xfrm rot="21241076" flipH="1">
            <a:off x="9256809" y="1490869"/>
            <a:ext cx="2923100" cy="2391001"/>
          </a:xfrm>
          <a:prstGeom prst="rect">
            <a:avLst/>
          </a:prstGeom>
        </p:spPr>
      </p:pic>
      <p:grpSp>
        <p:nvGrpSpPr>
          <p:cNvPr id="40" name="Group 39">
            <a:extLst>
              <a:ext uri="{FF2B5EF4-FFF2-40B4-BE49-F238E27FC236}">
                <a16:creationId xmlns:a16="http://schemas.microsoft.com/office/drawing/2014/main" id="{EA3EE347-7E6D-BA8C-A3D3-64686DBA8302}"/>
              </a:ext>
            </a:extLst>
          </p:cNvPr>
          <p:cNvGrpSpPr/>
          <p:nvPr/>
        </p:nvGrpSpPr>
        <p:grpSpPr>
          <a:xfrm>
            <a:off x="345816" y="1127214"/>
            <a:ext cx="5082974" cy="2616048"/>
            <a:chOff x="102351" y="177233"/>
            <a:chExt cx="3453791" cy="1518775"/>
          </a:xfrm>
        </p:grpSpPr>
        <p:sp>
          <p:nvSpPr>
            <p:cNvPr id="41" name="Rectangle: Rounded Corners 40">
              <a:extLst>
                <a:ext uri="{FF2B5EF4-FFF2-40B4-BE49-F238E27FC236}">
                  <a16:creationId xmlns:a16="http://schemas.microsoft.com/office/drawing/2014/main" id="{DB720F3D-31B5-5263-C3C6-FFCC3D289F6F}"/>
                </a:ext>
              </a:extLst>
            </p:cNvPr>
            <p:cNvSpPr/>
            <p:nvPr/>
          </p:nvSpPr>
          <p:spPr>
            <a:xfrm>
              <a:off x="102351" y="177233"/>
              <a:ext cx="3395698" cy="1256382"/>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2" name="TextBox 41">
              <a:extLst>
                <a:ext uri="{FF2B5EF4-FFF2-40B4-BE49-F238E27FC236}">
                  <a16:creationId xmlns:a16="http://schemas.microsoft.com/office/drawing/2014/main" id="{ACD442E7-B7CB-143A-1772-7400C75A1E97}"/>
                </a:ext>
              </a:extLst>
            </p:cNvPr>
            <p:cNvSpPr txBox="1"/>
            <p:nvPr/>
          </p:nvSpPr>
          <p:spPr>
            <a:xfrm>
              <a:off x="111591" y="188902"/>
              <a:ext cx="3444551" cy="1507106"/>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ptos" panose="02110004020202020204"/>
                  <a:ea typeface="+mn-ea"/>
                  <a:cs typeface="+mn-cs"/>
                </a:rPr>
                <a:t>Variable regions</a:t>
              </a:r>
              <a:r>
                <a:rPr kumimoji="0" lang="en-GB" sz="2000" b="0" i="0" u="none" strike="noStrike" kern="1200" cap="none" spc="0" normalizeH="0" baseline="0" noProof="0" dirty="0">
                  <a:ln>
                    <a:noFill/>
                  </a:ln>
                  <a:solidFill>
                    <a:prstClr val="black"/>
                  </a:solidFill>
                  <a:effectLst/>
                  <a:uLnTx/>
                  <a:uFillTx/>
                  <a:latin typeface="Aptos" panose="02110004020202020204"/>
                  <a:ea typeface="+mn-ea"/>
                  <a:cs typeface="+mn-cs"/>
                </a:rPr>
                <a:t> – Regions at the ends of the heavy and light chains with a unique amino acid sequence. These regions create a specific shape that binds to a particular antigen.</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grpSp>
      <p:grpSp>
        <p:nvGrpSpPr>
          <p:cNvPr id="43" name="Group 42">
            <a:extLst>
              <a:ext uri="{FF2B5EF4-FFF2-40B4-BE49-F238E27FC236}">
                <a16:creationId xmlns:a16="http://schemas.microsoft.com/office/drawing/2014/main" id="{7615C2B9-404D-B4A7-1967-912E148B873B}"/>
              </a:ext>
            </a:extLst>
          </p:cNvPr>
          <p:cNvGrpSpPr/>
          <p:nvPr/>
        </p:nvGrpSpPr>
        <p:grpSpPr>
          <a:xfrm>
            <a:off x="6096000" y="258238"/>
            <a:ext cx="5134407" cy="1553406"/>
            <a:chOff x="102351" y="162486"/>
            <a:chExt cx="3488739" cy="1271129"/>
          </a:xfrm>
        </p:grpSpPr>
        <p:sp>
          <p:nvSpPr>
            <p:cNvPr id="44" name="Rectangle: Rounded Corners 43">
              <a:extLst>
                <a:ext uri="{FF2B5EF4-FFF2-40B4-BE49-F238E27FC236}">
                  <a16:creationId xmlns:a16="http://schemas.microsoft.com/office/drawing/2014/main" id="{99BC5867-7F51-B364-3423-4267DC8F04A8}"/>
                </a:ext>
              </a:extLst>
            </p:cNvPr>
            <p:cNvSpPr/>
            <p:nvPr/>
          </p:nvSpPr>
          <p:spPr>
            <a:xfrm>
              <a:off x="102351" y="177233"/>
              <a:ext cx="3395698" cy="1256382"/>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45" name="TextBox 44">
              <a:extLst>
                <a:ext uri="{FF2B5EF4-FFF2-40B4-BE49-F238E27FC236}">
                  <a16:creationId xmlns:a16="http://schemas.microsoft.com/office/drawing/2014/main" id="{15B2CEAC-A97C-92DA-A71C-AF2B9ED97A79}"/>
                </a:ext>
              </a:extLst>
            </p:cNvPr>
            <p:cNvSpPr txBox="1"/>
            <p:nvPr/>
          </p:nvSpPr>
          <p:spPr>
            <a:xfrm>
              <a:off x="146539" y="162486"/>
              <a:ext cx="3444551" cy="1217480"/>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ptos" panose="02110004020202020204"/>
                  <a:ea typeface="+mn-ea"/>
                  <a:cs typeface="+mn-cs"/>
                </a:rPr>
                <a:t>Hinge region</a:t>
              </a:r>
              <a:r>
                <a:rPr kumimoji="0" lang="en-GB" sz="2000" b="0" i="0" u="none" strike="noStrike" kern="1200" cap="none" spc="0" normalizeH="0" baseline="0" noProof="0" dirty="0">
                  <a:ln>
                    <a:noFill/>
                  </a:ln>
                  <a:solidFill>
                    <a:prstClr val="black"/>
                  </a:solidFill>
                  <a:effectLst/>
                  <a:uLnTx/>
                  <a:uFillTx/>
                  <a:latin typeface="Aptos" panose="02110004020202020204"/>
                  <a:ea typeface="+mn-ea"/>
                  <a:cs typeface="+mn-cs"/>
                </a:rPr>
                <a:t> – A flexible region between the arms of the antibody that allows it to bend, helping the antibody bind to antigens that are spaced differently.</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grpSp>
      <p:cxnSp>
        <p:nvCxnSpPr>
          <p:cNvPr id="47" name="Straight Arrow Connector 46">
            <a:extLst>
              <a:ext uri="{FF2B5EF4-FFF2-40B4-BE49-F238E27FC236}">
                <a16:creationId xmlns:a16="http://schemas.microsoft.com/office/drawing/2014/main" id="{C5C576FD-E02A-556D-F412-DF43B905DC15}"/>
              </a:ext>
            </a:extLst>
          </p:cNvPr>
          <p:cNvCxnSpPr>
            <a:cxnSpLocks/>
            <a:stCxn id="44" idx="2"/>
          </p:cNvCxnSpPr>
          <p:nvPr/>
        </p:nvCxnSpPr>
        <p:spPr>
          <a:xfrm>
            <a:off x="8594739" y="1811644"/>
            <a:ext cx="0" cy="2222362"/>
          </a:xfrm>
          <a:prstGeom prst="straightConnector1">
            <a:avLst/>
          </a:prstGeom>
          <a:ln w="76200">
            <a:solidFill>
              <a:schemeClr val="bg1"/>
            </a:solidFill>
            <a:tailEnd type="triangle"/>
          </a:ln>
        </p:spPr>
        <p:style>
          <a:lnRef idx="2">
            <a:schemeClr val="accent1"/>
          </a:lnRef>
          <a:fillRef idx="0">
            <a:schemeClr val="accent1"/>
          </a:fillRef>
          <a:effectRef idx="1">
            <a:schemeClr val="accent1"/>
          </a:effectRef>
          <a:fontRef idx="minor">
            <a:schemeClr val="tx1"/>
          </a:fontRef>
        </p:style>
      </p:cxnSp>
      <p:grpSp>
        <p:nvGrpSpPr>
          <p:cNvPr id="50" name="Group 49">
            <a:extLst>
              <a:ext uri="{FF2B5EF4-FFF2-40B4-BE49-F238E27FC236}">
                <a16:creationId xmlns:a16="http://schemas.microsoft.com/office/drawing/2014/main" id="{731BA94E-FF08-B9D7-7D1A-1726B50E85BF}"/>
              </a:ext>
            </a:extLst>
          </p:cNvPr>
          <p:cNvGrpSpPr/>
          <p:nvPr/>
        </p:nvGrpSpPr>
        <p:grpSpPr>
          <a:xfrm>
            <a:off x="456782" y="3224162"/>
            <a:ext cx="5082974" cy="1535384"/>
            <a:chOff x="102351" y="177233"/>
            <a:chExt cx="3453791" cy="1256382"/>
          </a:xfrm>
        </p:grpSpPr>
        <p:sp>
          <p:nvSpPr>
            <p:cNvPr id="51" name="Rectangle: Rounded Corners 50">
              <a:extLst>
                <a:ext uri="{FF2B5EF4-FFF2-40B4-BE49-F238E27FC236}">
                  <a16:creationId xmlns:a16="http://schemas.microsoft.com/office/drawing/2014/main" id="{7AC1AF7A-7CAB-9182-C437-A17E5E7FF514}"/>
                </a:ext>
              </a:extLst>
            </p:cNvPr>
            <p:cNvSpPr/>
            <p:nvPr/>
          </p:nvSpPr>
          <p:spPr>
            <a:xfrm>
              <a:off x="102351" y="177233"/>
              <a:ext cx="3395698" cy="1256382"/>
            </a:xfrm>
            <a:prstGeom prst="roundRect">
              <a:avLst>
                <a:gd name="adj" fmla="val 9012"/>
              </a:avLst>
            </a:prstGeom>
            <a:solidFill>
              <a:sysClr val="window" lastClr="FFFFFF"/>
            </a:solidFill>
            <a:ln w="57150" cap="flat" cmpd="sng" algn="ctr">
              <a:solidFill>
                <a:sysClr val="windowText" lastClr="000000"/>
              </a:solid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52" name="TextBox 51">
              <a:extLst>
                <a:ext uri="{FF2B5EF4-FFF2-40B4-BE49-F238E27FC236}">
                  <a16:creationId xmlns:a16="http://schemas.microsoft.com/office/drawing/2014/main" id="{C5D03ECF-6981-330D-A1F5-A38D54FF776C}"/>
                </a:ext>
              </a:extLst>
            </p:cNvPr>
            <p:cNvSpPr txBox="1"/>
            <p:nvPr/>
          </p:nvSpPr>
          <p:spPr>
            <a:xfrm>
              <a:off x="111591" y="188902"/>
              <a:ext cx="3444551" cy="1217480"/>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ptos" panose="02110004020202020204"/>
                  <a:ea typeface="+mn-ea"/>
                  <a:cs typeface="+mn-cs"/>
                </a:rPr>
                <a:t>Antigen-binding sites</a:t>
              </a:r>
              <a:r>
                <a:rPr kumimoji="0" lang="en-GB" sz="2000" b="0" i="0" u="none" strike="noStrike" kern="1200" cap="none" spc="0" normalizeH="0" baseline="0" noProof="0" dirty="0">
                  <a:ln>
                    <a:noFill/>
                  </a:ln>
                  <a:solidFill>
                    <a:prstClr val="black"/>
                  </a:solidFill>
                  <a:effectLst/>
                  <a:uLnTx/>
                  <a:uFillTx/>
                  <a:latin typeface="Aptos" panose="02110004020202020204"/>
                  <a:ea typeface="+mn-ea"/>
                  <a:cs typeface="+mn-cs"/>
                </a:rPr>
                <a:t> – The specific areas formed by the variable regions of the heavy and light chains. Each antibody has two antigen-binding sites.</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734641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16"/>
                                        </p:tgtEl>
                                      </p:cBhvr>
                                    </p:animEffect>
                                    <p:set>
                                      <p:cBhvr>
                                        <p:cTn id="12" dur="1" fill="hold">
                                          <p:stCondLst>
                                            <p:cond delay="499"/>
                                          </p:stCondLst>
                                        </p:cTn>
                                        <p:tgtEl>
                                          <p:spTgt spid="16"/>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par>
                                <p:cTn id="16" presetID="10" presetClass="entr" presetSubtype="0" fill="hold" nodeType="with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fade">
                                      <p:cBhvr>
                                        <p:cTn id="18" dur="500"/>
                                        <p:tgtEl>
                                          <p:spTgt spid="22"/>
                                        </p:tgtEl>
                                      </p:cBhvr>
                                    </p:animEffect>
                                  </p:childTnLst>
                                </p:cTn>
                              </p:par>
                              <p:par>
                                <p:cTn id="19" presetID="10"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500"/>
                                        <p:tgtEl>
                                          <p:spTgt spid="23"/>
                                        </p:tgtEl>
                                      </p:cBhvr>
                                    </p:animEffect>
                                  </p:childTnLst>
                                </p:cTn>
                              </p:par>
                              <p:par>
                                <p:cTn id="22" presetID="10" presetClass="entr" presetSubtype="0" fill="hold"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500"/>
                                        <p:tgtEl>
                                          <p:spTgt spid="24"/>
                                        </p:tgtEl>
                                      </p:cBhvr>
                                    </p:animEffect>
                                  </p:childTnLst>
                                </p:cTn>
                              </p:par>
                              <p:par>
                                <p:cTn id="25" presetID="10"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nodeType="clickEffect">
                                  <p:stCondLst>
                                    <p:cond delay="0"/>
                                  </p:stCondLst>
                                  <p:childTnLst>
                                    <p:animEffect transition="out" filter="fade">
                                      <p:cBhvr>
                                        <p:cTn id="31" dur="500"/>
                                        <p:tgtEl>
                                          <p:spTgt spid="19"/>
                                        </p:tgtEl>
                                      </p:cBhvr>
                                    </p:animEffect>
                                    <p:set>
                                      <p:cBhvr>
                                        <p:cTn id="32" dur="1" fill="hold">
                                          <p:stCondLst>
                                            <p:cond delay="499"/>
                                          </p:stCondLst>
                                        </p:cTn>
                                        <p:tgtEl>
                                          <p:spTgt spid="19"/>
                                        </p:tgtEl>
                                        <p:attrNameLst>
                                          <p:attrName>style.visibility</p:attrName>
                                        </p:attrNameLst>
                                      </p:cBhvr>
                                      <p:to>
                                        <p:strVal val="hidden"/>
                                      </p:to>
                                    </p:set>
                                  </p:childTnLst>
                                </p:cTn>
                              </p:par>
                              <p:par>
                                <p:cTn id="33" presetID="10" presetClass="entr" presetSubtype="0" fill="hold" nodeType="with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fade">
                                      <p:cBhvr>
                                        <p:cTn id="35" dur="500"/>
                                        <p:tgtEl>
                                          <p:spTgt spid="28"/>
                                        </p:tgtEl>
                                      </p:cBhvr>
                                    </p:animEffect>
                                  </p:childTnLst>
                                </p:cTn>
                              </p:par>
                              <p:par>
                                <p:cTn id="36" presetID="10" presetClass="entr" presetSubtype="0" fill="hold" nodeType="with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fade">
                                      <p:cBhvr>
                                        <p:cTn id="38" dur="500"/>
                                        <p:tgtEl>
                                          <p:spTgt spid="26"/>
                                        </p:tgtEl>
                                      </p:cBhvr>
                                    </p:animEffect>
                                  </p:childTnLst>
                                </p:cTn>
                              </p:par>
                              <p:par>
                                <p:cTn id="39" presetID="10" presetClass="entr" presetSubtype="0" fill="hold" nodeType="with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fade">
                                      <p:cBhvr>
                                        <p:cTn id="41" dur="500"/>
                                        <p:tgtEl>
                                          <p:spTgt spid="2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28"/>
                                        </p:tgtEl>
                                      </p:cBhvr>
                                    </p:animEffect>
                                    <p:set>
                                      <p:cBhvr>
                                        <p:cTn id="46" dur="1" fill="hold">
                                          <p:stCondLst>
                                            <p:cond delay="499"/>
                                          </p:stCondLst>
                                        </p:cTn>
                                        <p:tgtEl>
                                          <p:spTgt spid="28"/>
                                        </p:tgtEl>
                                        <p:attrNameLst>
                                          <p:attrName>style.visibility</p:attrName>
                                        </p:attrNameLst>
                                      </p:cBhvr>
                                      <p:to>
                                        <p:strVal val="hidden"/>
                                      </p:to>
                                    </p:set>
                                  </p:childTnLst>
                                </p:cTn>
                              </p:par>
                              <p:par>
                                <p:cTn id="47" presetID="10" presetClass="entr" presetSubtype="0" fill="hold" nodeType="withEffect">
                                  <p:stCondLst>
                                    <p:cond delay="0"/>
                                  </p:stCondLst>
                                  <p:childTnLst>
                                    <p:set>
                                      <p:cBhvr>
                                        <p:cTn id="48" dur="1" fill="hold">
                                          <p:stCondLst>
                                            <p:cond delay="0"/>
                                          </p:stCondLst>
                                        </p:cTn>
                                        <p:tgtEl>
                                          <p:spTgt spid="32"/>
                                        </p:tgtEl>
                                        <p:attrNameLst>
                                          <p:attrName>style.visibility</p:attrName>
                                        </p:attrNameLst>
                                      </p:cBhvr>
                                      <p:to>
                                        <p:strVal val="visible"/>
                                      </p:to>
                                    </p:set>
                                    <p:animEffect transition="in" filter="fade">
                                      <p:cBhvr>
                                        <p:cTn id="49" dur="500"/>
                                        <p:tgtEl>
                                          <p:spTgt spid="32"/>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fade">
                                      <p:cBhvr>
                                        <p:cTn id="52" dur="500"/>
                                        <p:tgtEl>
                                          <p:spTgt spid="3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nodeType="clickEffect">
                                  <p:stCondLst>
                                    <p:cond delay="0"/>
                                  </p:stCondLst>
                                  <p:childTnLst>
                                    <p:animEffect transition="out" filter="fade">
                                      <p:cBhvr>
                                        <p:cTn id="56" dur="500"/>
                                        <p:tgtEl>
                                          <p:spTgt spid="32"/>
                                        </p:tgtEl>
                                      </p:cBhvr>
                                    </p:animEffect>
                                    <p:set>
                                      <p:cBhvr>
                                        <p:cTn id="57" dur="1" fill="hold">
                                          <p:stCondLst>
                                            <p:cond delay="499"/>
                                          </p:stCondLst>
                                        </p:cTn>
                                        <p:tgtEl>
                                          <p:spTgt spid="32"/>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500"/>
                                        <p:tgtEl>
                                          <p:spTgt spid="31"/>
                                        </p:tgtEl>
                                      </p:cBhvr>
                                    </p:animEffect>
                                    <p:set>
                                      <p:cBhvr>
                                        <p:cTn id="60" dur="1" fill="hold">
                                          <p:stCondLst>
                                            <p:cond delay="499"/>
                                          </p:stCondLst>
                                        </p:cTn>
                                        <p:tgtEl>
                                          <p:spTgt spid="31"/>
                                        </p:tgtEl>
                                        <p:attrNameLst>
                                          <p:attrName>style.visibility</p:attrName>
                                        </p:attrNameLst>
                                      </p:cBhvr>
                                      <p:to>
                                        <p:strVal val="hidden"/>
                                      </p:to>
                                    </p:set>
                                  </p:childTnLst>
                                </p:cTn>
                              </p:par>
                              <p:par>
                                <p:cTn id="61" presetID="10" presetClass="entr" presetSubtype="0" fill="hold" nodeType="withEffect">
                                  <p:stCondLst>
                                    <p:cond delay="0"/>
                                  </p:stCondLst>
                                  <p:childTnLst>
                                    <p:set>
                                      <p:cBhvr>
                                        <p:cTn id="62" dur="1" fill="hold">
                                          <p:stCondLst>
                                            <p:cond delay="0"/>
                                          </p:stCondLst>
                                        </p:cTn>
                                        <p:tgtEl>
                                          <p:spTgt spid="40"/>
                                        </p:tgtEl>
                                        <p:attrNameLst>
                                          <p:attrName>style.visibility</p:attrName>
                                        </p:attrNameLst>
                                      </p:cBhvr>
                                      <p:to>
                                        <p:strVal val="visible"/>
                                      </p:to>
                                    </p:set>
                                    <p:animEffect transition="in" filter="fade">
                                      <p:cBhvr>
                                        <p:cTn id="63" dur="500"/>
                                        <p:tgtEl>
                                          <p:spTgt spid="40"/>
                                        </p:tgtEl>
                                      </p:cBhvr>
                                    </p:animEffect>
                                  </p:childTnLst>
                                </p:cTn>
                              </p:par>
                              <p:par>
                                <p:cTn id="64" presetID="10" presetClass="entr" presetSubtype="0" fill="hold" nodeType="withEffect">
                                  <p:stCondLst>
                                    <p:cond delay="0"/>
                                  </p:stCondLst>
                                  <p:childTnLst>
                                    <p:set>
                                      <p:cBhvr>
                                        <p:cTn id="65" dur="1" fill="hold">
                                          <p:stCondLst>
                                            <p:cond delay="0"/>
                                          </p:stCondLst>
                                        </p:cTn>
                                        <p:tgtEl>
                                          <p:spTgt spid="37"/>
                                        </p:tgtEl>
                                        <p:attrNameLst>
                                          <p:attrName>style.visibility</p:attrName>
                                        </p:attrNameLst>
                                      </p:cBhvr>
                                      <p:to>
                                        <p:strVal val="visible"/>
                                      </p:to>
                                    </p:set>
                                    <p:animEffect transition="in" filter="fade">
                                      <p:cBhvr>
                                        <p:cTn id="66" dur="500"/>
                                        <p:tgtEl>
                                          <p:spTgt spid="37"/>
                                        </p:tgtEl>
                                      </p:cBhvr>
                                    </p:animEffect>
                                  </p:childTnLst>
                                </p:cTn>
                              </p:par>
                              <p:par>
                                <p:cTn id="67" presetID="10" presetClass="entr" presetSubtype="0" fill="hold" nodeType="withEffect">
                                  <p:stCondLst>
                                    <p:cond delay="0"/>
                                  </p:stCondLst>
                                  <p:childTnLst>
                                    <p:set>
                                      <p:cBhvr>
                                        <p:cTn id="68" dur="1" fill="hold">
                                          <p:stCondLst>
                                            <p:cond delay="0"/>
                                          </p:stCondLst>
                                        </p:cTn>
                                        <p:tgtEl>
                                          <p:spTgt spid="39"/>
                                        </p:tgtEl>
                                        <p:attrNameLst>
                                          <p:attrName>style.visibility</p:attrName>
                                        </p:attrNameLst>
                                      </p:cBhvr>
                                      <p:to>
                                        <p:strVal val="visible"/>
                                      </p:to>
                                    </p:set>
                                    <p:animEffect transition="in" filter="fade">
                                      <p:cBhvr>
                                        <p:cTn id="69" dur="500"/>
                                        <p:tgtEl>
                                          <p:spTgt spid="39"/>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xit" presetSubtype="0" fill="hold" nodeType="clickEffect">
                                  <p:stCondLst>
                                    <p:cond delay="0"/>
                                  </p:stCondLst>
                                  <p:childTnLst>
                                    <p:animEffect transition="out" filter="fade">
                                      <p:cBhvr>
                                        <p:cTn id="73" dur="500"/>
                                        <p:tgtEl>
                                          <p:spTgt spid="40"/>
                                        </p:tgtEl>
                                      </p:cBhvr>
                                    </p:animEffect>
                                    <p:set>
                                      <p:cBhvr>
                                        <p:cTn id="74" dur="1" fill="hold">
                                          <p:stCondLst>
                                            <p:cond delay="499"/>
                                          </p:stCondLst>
                                        </p:cTn>
                                        <p:tgtEl>
                                          <p:spTgt spid="40"/>
                                        </p:tgtEl>
                                        <p:attrNameLst>
                                          <p:attrName>style.visibility</p:attrName>
                                        </p:attrNameLst>
                                      </p:cBhvr>
                                      <p:to>
                                        <p:strVal val="hidden"/>
                                      </p:to>
                                    </p:set>
                                  </p:childTnLst>
                                </p:cTn>
                              </p:par>
                              <p:par>
                                <p:cTn id="75" presetID="10" presetClass="entr" presetSubtype="0" fill="hold" nodeType="withEffect">
                                  <p:stCondLst>
                                    <p:cond delay="0"/>
                                  </p:stCondLst>
                                  <p:childTnLst>
                                    <p:set>
                                      <p:cBhvr>
                                        <p:cTn id="76" dur="1" fill="hold">
                                          <p:stCondLst>
                                            <p:cond delay="0"/>
                                          </p:stCondLst>
                                        </p:cTn>
                                        <p:tgtEl>
                                          <p:spTgt spid="43"/>
                                        </p:tgtEl>
                                        <p:attrNameLst>
                                          <p:attrName>style.visibility</p:attrName>
                                        </p:attrNameLst>
                                      </p:cBhvr>
                                      <p:to>
                                        <p:strVal val="visible"/>
                                      </p:to>
                                    </p:set>
                                    <p:animEffect transition="in" filter="fade">
                                      <p:cBhvr>
                                        <p:cTn id="77" dur="500"/>
                                        <p:tgtEl>
                                          <p:spTgt spid="43"/>
                                        </p:tgtEl>
                                      </p:cBhvr>
                                    </p:animEffect>
                                  </p:childTnLst>
                                </p:cTn>
                              </p:par>
                              <p:par>
                                <p:cTn id="78" presetID="10" presetClass="entr" presetSubtype="0" fill="hold" nodeType="withEffect">
                                  <p:stCondLst>
                                    <p:cond delay="0"/>
                                  </p:stCondLst>
                                  <p:childTnLst>
                                    <p:set>
                                      <p:cBhvr>
                                        <p:cTn id="79" dur="1" fill="hold">
                                          <p:stCondLst>
                                            <p:cond delay="0"/>
                                          </p:stCondLst>
                                        </p:cTn>
                                        <p:tgtEl>
                                          <p:spTgt spid="47"/>
                                        </p:tgtEl>
                                        <p:attrNameLst>
                                          <p:attrName>style.visibility</p:attrName>
                                        </p:attrNameLst>
                                      </p:cBhvr>
                                      <p:to>
                                        <p:strVal val="visible"/>
                                      </p:to>
                                    </p:set>
                                    <p:animEffect transition="in" filter="fade">
                                      <p:cBhvr>
                                        <p:cTn id="80" dur="500"/>
                                        <p:tgtEl>
                                          <p:spTgt spid="47"/>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nodeType="clickEffect">
                                  <p:stCondLst>
                                    <p:cond delay="0"/>
                                  </p:stCondLst>
                                  <p:childTnLst>
                                    <p:animEffect transition="out" filter="fade">
                                      <p:cBhvr>
                                        <p:cTn id="84" dur="500"/>
                                        <p:tgtEl>
                                          <p:spTgt spid="43"/>
                                        </p:tgtEl>
                                      </p:cBhvr>
                                    </p:animEffect>
                                    <p:set>
                                      <p:cBhvr>
                                        <p:cTn id="85" dur="1" fill="hold">
                                          <p:stCondLst>
                                            <p:cond delay="499"/>
                                          </p:stCondLst>
                                        </p:cTn>
                                        <p:tgtEl>
                                          <p:spTgt spid="43"/>
                                        </p:tgtEl>
                                        <p:attrNameLst>
                                          <p:attrName>style.visibility</p:attrName>
                                        </p:attrNameLst>
                                      </p:cBhvr>
                                      <p:to>
                                        <p:strVal val="hidden"/>
                                      </p:to>
                                    </p:set>
                                  </p:childTnLst>
                                </p:cTn>
                              </p:par>
                              <p:par>
                                <p:cTn id="86" presetID="10" presetClass="exit" presetSubtype="0" fill="hold" nodeType="withEffect">
                                  <p:stCondLst>
                                    <p:cond delay="0"/>
                                  </p:stCondLst>
                                  <p:childTnLst>
                                    <p:animEffect transition="out" filter="fade">
                                      <p:cBhvr>
                                        <p:cTn id="87" dur="500"/>
                                        <p:tgtEl>
                                          <p:spTgt spid="47"/>
                                        </p:tgtEl>
                                      </p:cBhvr>
                                    </p:animEffect>
                                    <p:set>
                                      <p:cBhvr>
                                        <p:cTn id="88" dur="1" fill="hold">
                                          <p:stCondLst>
                                            <p:cond delay="499"/>
                                          </p:stCondLst>
                                        </p:cTn>
                                        <p:tgtEl>
                                          <p:spTgt spid="47"/>
                                        </p:tgtEl>
                                        <p:attrNameLst>
                                          <p:attrName>style.visibility</p:attrName>
                                        </p:attrNameLst>
                                      </p:cBhvr>
                                      <p:to>
                                        <p:strVal val="hidden"/>
                                      </p:to>
                                    </p:set>
                                  </p:childTnLst>
                                </p:cTn>
                              </p:par>
                              <p:par>
                                <p:cTn id="89" presetID="10" presetClass="entr" presetSubtype="0" fill="hold" nodeType="withEffect">
                                  <p:stCondLst>
                                    <p:cond delay="0"/>
                                  </p:stCondLst>
                                  <p:childTnLst>
                                    <p:set>
                                      <p:cBhvr>
                                        <p:cTn id="90" dur="1" fill="hold">
                                          <p:stCondLst>
                                            <p:cond delay="0"/>
                                          </p:stCondLst>
                                        </p:cTn>
                                        <p:tgtEl>
                                          <p:spTgt spid="50"/>
                                        </p:tgtEl>
                                        <p:attrNameLst>
                                          <p:attrName>style.visibility</p:attrName>
                                        </p:attrNameLst>
                                      </p:cBhvr>
                                      <p:to>
                                        <p:strVal val="visible"/>
                                      </p:to>
                                    </p:set>
                                    <p:animEffect transition="in" filter="fade">
                                      <p:cBhvr>
                                        <p:cTn id="91" dur="500"/>
                                        <p:tgtEl>
                                          <p:spTgt spid="50"/>
                                        </p:tgtEl>
                                      </p:cBhvr>
                                    </p:animEffect>
                                  </p:childTnLst>
                                </p:cTn>
                              </p:par>
                              <p:par>
                                <p:cTn id="92" presetID="10" presetClass="entr" presetSubtype="0" fill="hold" nodeType="withEffect">
                                  <p:stCondLst>
                                    <p:cond delay="0"/>
                                  </p:stCondLst>
                                  <p:childTnLst>
                                    <p:set>
                                      <p:cBhvr>
                                        <p:cTn id="93" dur="1" fill="hold">
                                          <p:stCondLst>
                                            <p:cond delay="0"/>
                                          </p:stCondLst>
                                        </p:cTn>
                                        <p:tgtEl>
                                          <p:spTgt spid="54"/>
                                        </p:tgtEl>
                                        <p:attrNameLst>
                                          <p:attrName>style.visibility</p:attrName>
                                        </p:attrNameLst>
                                      </p:cBhvr>
                                      <p:to>
                                        <p:strVal val="visible"/>
                                      </p:to>
                                    </p:set>
                                    <p:animEffect transition="in" filter="fade">
                                      <p:cBhvr>
                                        <p:cTn id="94" dur="500"/>
                                        <p:tgtEl>
                                          <p:spTgt spid="54"/>
                                        </p:tgtEl>
                                      </p:cBhvr>
                                    </p:animEffect>
                                  </p:childTnLst>
                                </p:cTn>
                              </p:par>
                              <p:par>
                                <p:cTn id="95" presetID="10" presetClass="entr" presetSubtype="0" fill="hold" nodeType="withEffect">
                                  <p:stCondLst>
                                    <p:cond delay="0"/>
                                  </p:stCondLst>
                                  <p:childTnLst>
                                    <p:set>
                                      <p:cBhvr>
                                        <p:cTn id="96" dur="1" fill="hold">
                                          <p:stCondLst>
                                            <p:cond delay="0"/>
                                          </p:stCondLst>
                                        </p:cTn>
                                        <p:tgtEl>
                                          <p:spTgt spid="53"/>
                                        </p:tgtEl>
                                        <p:attrNameLst>
                                          <p:attrName>style.visibility</p:attrName>
                                        </p:attrNameLst>
                                      </p:cBhvr>
                                      <p:to>
                                        <p:strVal val="visible"/>
                                      </p:to>
                                    </p:set>
                                    <p:animEffect transition="in" filter="fade">
                                      <p:cBhvr>
                                        <p:cTn id="97"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1" grpId="1"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222</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Chalky Chalk</dc:creator>
  <cp:lastModifiedBy>Chalky Chalk</cp:lastModifiedBy>
  <cp:revision>1</cp:revision>
  <dcterms:created xsi:type="dcterms:W3CDTF">2026-03-30T05:47:14Z</dcterms:created>
  <dcterms:modified xsi:type="dcterms:W3CDTF">2026-03-30T05:48:16Z</dcterms:modified>
</cp:coreProperties>
</file>