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12/07/2025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Thermoregulation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49699" y="805097"/>
            <a:ext cx="243847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GB" sz="2000" dirty="0"/>
              <a:t>Explain how the human body responds when the core body temperature falls below the normal range. Include details of the physiological mechanisms involved.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1F2F8AE-039C-71BE-9732-1FFEBD23C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1298" y="916636"/>
            <a:ext cx="3553015" cy="33304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4E9559-B7C7-561D-A226-957C0D1DE3A3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57ECA2-00C9-FB9E-CC83-1FFF5FCB1352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21A13011-239F-36B8-2418-74BB217C05D2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8FB7965-6155-5E6B-11BD-16A999BBF8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306" y="7636851"/>
            <a:ext cx="1197292" cy="11972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154"/>
    </mc:Choice>
    <mc:Fallback xmlns="">
      <p:transition spd="slow" advTm="5015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10.3|7.6|10.8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9050</TotalTime>
  <Words>33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113</cp:revision>
  <dcterms:created xsi:type="dcterms:W3CDTF">2024-01-19T05:37:07Z</dcterms:created>
  <dcterms:modified xsi:type="dcterms:W3CDTF">2025-07-12T11:14:32Z</dcterms:modified>
</cp:coreProperties>
</file>