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78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281E0-7199-4B6C-B8B2-158DF94BCD8C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CD023-D23F-46E6-927F-8FA3D1B515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2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CD023-D23F-46E6-927F-8FA3D1B515A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151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604F7-9FB4-FCFB-A578-B999584A7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2E64B2-7A72-1257-9371-FEBB623F0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AD6124-C0BF-F221-AEB7-AD7E5D93E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0D449-0278-7F8E-0AC3-C718B7D581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D023-D23F-46E6-927F-8FA3D1B515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468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1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74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40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497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34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6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8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32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51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26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AB794-08F6-4FFD-9B8B-D4D8DE167E57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5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1D1649A4-F35B-EEE9-E458-A75F4A842942}"/>
              </a:ext>
            </a:extLst>
          </p:cNvPr>
          <p:cNvSpPr/>
          <p:nvPr/>
        </p:nvSpPr>
        <p:spPr>
          <a:xfrm rot="10800000">
            <a:off x="9369" y="4476607"/>
            <a:ext cx="9144000" cy="2661171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C51F36CB-2E85-D6F8-C6A6-DC4A4FACD36A}"/>
              </a:ext>
            </a:extLst>
          </p:cNvPr>
          <p:cNvSpPr/>
          <p:nvPr/>
        </p:nvSpPr>
        <p:spPr>
          <a:xfrm rot="10800000">
            <a:off x="0" y="-84057"/>
            <a:ext cx="9144000" cy="2062405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304484AB-FCDF-5B10-1967-D3DE8135C4A0}"/>
              </a:ext>
            </a:extLst>
          </p:cNvPr>
          <p:cNvSpPr/>
          <p:nvPr/>
        </p:nvSpPr>
        <p:spPr>
          <a:xfrm rot="10800000">
            <a:off x="-2" y="2001108"/>
            <a:ext cx="9153371" cy="25304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E5DCAC8-38F0-FE65-C7F2-7D232F42F782}"/>
              </a:ext>
            </a:extLst>
          </p:cNvPr>
          <p:cNvGrpSpPr/>
          <p:nvPr/>
        </p:nvGrpSpPr>
        <p:grpSpPr>
          <a:xfrm>
            <a:off x="8457179" y="4437105"/>
            <a:ext cx="636104" cy="298174"/>
            <a:chOff x="2117035" y="2415209"/>
            <a:chExt cx="636104" cy="298174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44E09AB-FF6C-C12C-8375-70E48056DE1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BDBC9F5-DDC2-435B-60A4-9AD1F37B4FA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EA1220E-E90C-3DA6-1773-BCB3688EFB84}"/>
              </a:ext>
            </a:extLst>
          </p:cNvPr>
          <p:cNvGrpSpPr/>
          <p:nvPr/>
        </p:nvGrpSpPr>
        <p:grpSpPr>
          <a:xfrm>
            <a:off x="7931307" y="4437104"/>
            <a:ext cx="636104" cy="298174"/>
            <a:chOff x="2117035" y="2415209"/>
            <a:chExt cx="636104" cy="29817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5561F71-9A55-B1D2-A70F-EF874B3D750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B09528E-9E72-B18F-AEBC-DE1405087F1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F1EF8BA-BC0C-BEBB-EC93-3315A799DA1A}"/>
              </a:ext>
            </a:extLst>
          </p:cNvPr>
          <p:cNvGrpSpPr/>
          <p:nvPr/>
        </p:nvGrpSpPr>
        <p:grpSpPr>
          <a:xfrm>
            <a:off x="7418871" y="4437106"/>
            <a:ext cx="636104" cy="298174"/>
            <a:chOff x="2117035" y="2415209"/>
            <a:chExt cx="636104" cy="29817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4DFD01-C966-61FF-96C4-E1158EB0E863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6B44934-A46D-A9BF-F5D9-F4B5E562CA1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0F69742-F216-70B1-AD07-AAE543CE66CD}"/>
              </a:ext>
            </a:extLst>
          </p:cNvPr>
          <p:cNvGrpSpPr/>
          <p:nvPr/>
        </p:nvGrpSpPr>
        <p:grpSpPr>
          <a:xfrm>
            <a:off x="6882949" y="4437105"/>
            <a:ext cx="636104" cy="298174"/>
            <a:chOff x="2117035" y="2415209"/>
            <a:chExt cx="636104" cy="298174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F867E54-C5D2-F16A-6F14-D04F3742FC1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0EEC862-3962-9686-93E3-CE4ED084FE6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714458C-81A2-FF29-B78C-5CD958F6796E}"/>
              </a:ext>
            </a:extLst>
          </p:cNvPr>
          <p:cNvGrpSpPr/>
          <p:nvPr/>
        </p:nvGrpSpPr>
        <p:grpSpPr>
          <a:xfrm>
            <a:off x="6357077" y="4437104"/>
            <a:ext cx="636104" cy="298174"/>
            <a:chOff x="2117035" y="2415209"/>
            <a:chExt cx="636104" cy="29817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FCB8AAB-668C-DE89-2B1F-C6C074B9DB9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605B0A-8822-ACE6-4CD8-AF9C1D30AC2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312AA2F-6402-3B19-3C15-1E0757D8DCD4}"/>
              </a:ext>
            </a:extLst>
          </p:cNvPr>
          <p:cNvGrpSpPr/>
          <p:nvPr/>
        </p:nvGrpSpPr>
        <p:grpSpPr>
          <a:xfrm>
            <a:off x="5830646" y="4437106"/>
            <a:ext cx="636104" cy="298174"/>
            <a:chOff x="2117035" y="2415209"/>
            <a:chExt cx="636104" cy="298174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AD0066B-B786-8ACB-3E19-812FB49B383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B61D7CF-AB9A-F825-0700-2A37766CF28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868B6F3-0366-CFBB-60A8-8889162B60EF}"/>
              </a:ext>
            </a:extLst>
          </p:cNvPr>
          <p:cNvGrpSpPr/>
          <p:nvPr/>
        </p:nvGrpSpPr>
        <p:grpSpPr>
          <a:xfrm>
            <a:off x="5294724" y="4437105"/>
            <a:ext cx="636104" cy="298174"/>
            <a:chOff x="2117035" y="2415209"/>
            <a:chExt cx="636104" cy="298174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A4EFBA-0524-1432-35CC-5B356E00EFA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5E54EEB-D424-488A-1F45-2180CD674BF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D58D250-B892-FE50-66C1-1F5EA8ADE30E}"/>
              </a:ext>
            </a:extLst>
          </p:cNvPr>
          <p:cNvGrpSpPr/>
          <p:nvPr/>
        </p:nvGrpSpPr>
        <p:grpSpPr>
          <a:xfrm>
            <a:off x="4768852" y="4437104"/>
            <a:ext cx="636104" cy="298174"/>
            <a:chOff x="2117035" y="2415209"/>
            <a:chExt cx="636104" cy="298174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792581-BDFE-AF45-7FC5-D523ACB6B4F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D902DC7-03E8-6769-17D5-23285814E2A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4588061-6EC7-8D2F-94C6-9F57E511F970}"/>
              </a:ext>
            </a:extLst>
          </p:cNvPr>
          <p:cNvGrpSpPr/>
          <p:nvPr/>
        </p:nvGrpSpPr>
        <p:grpSpPr>
          <a:xfrm>
            <a:off x="4256416" y="4437106"/>
            <a:ext cx="636104" cy="298174"/>
            <a:chOff x="2117035" y="2415209"/>
            <a:chExt cx="636104" cy="29817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C1ADB5C-DD58-1569-B2AA-DA90AB7AA7E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00D67AB-6811-76F2-68C6-0160758CC4C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5250202-6AB9-0D2E-69BA-D5B2D9B8B49D}"/>
              </a:ext>
            </a:extLst>
          </p:cNvPr>
          <p:cNvGrpSpPr/>
          <p:nvPr/>
        </p:nvGrpSpPr>
        <p:grpSpPr>
          <a:xfrm>
            <a:off x="3720494" y="4437105"/>
            <a:ext cx="636104" cy="298174"/>
            <a:chOff x="2117035" y="2415209"/>
            <a:chExt cx="636104" cy="298174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0D2F5D-34E1-3C56-C62C-56B2626A6C7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72C3A97-E8C4-FB59-F9B7-B1A6FB31751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38C397E-B235-9CDF-B047-2B6873476E7D}"/>
              </a:ext>
            </a:extLst>
          </p:cNvPr>
          <p:cNvGrpSpPr/>
          <p:nvPr/>
        </p:nvGrpSpPr>
        <p:grpSpPr>
          <a:xfrm>
            <a:off x="3194622" y="4437104"/>
            <a:ext cx="636104" cy="298174"/>
            <a:chOff x="2117035" y="2415209"/>
            <a:chExt cx="636104" cy="298174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EEC34B2-2DA7-E94F-68E8-233AA46AE5B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ED7C685-74D8-10A0-7B7D-9E422D10EF09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BE2EBA0-DCA8-8102-176F-2591AEFB3707}"/>
              </a:ext>
            </a:extLst>
          </p:cNvPr>
          <p:cNvGrpSpPr/>
          <p:nvPr/>
        </p:nvGrpSpPr>
        <p:grpSpPr>
          <a:xfrm>
            <a:off x="2636024" y="4425809"/>
            <a:ext cx="636104" cy="298174"/>
            <a:chOff x="2117035" y="2415209"/>
            <a:chExt cx="636104" cy="29817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AD3B082-9CE3-8CCC-55B9-E93332549E9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4F6501D-AFCF-B57A-7FC6-5C0E480BD05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E41D8F-AF43-EDB7-D7C8-7F7138D39ADE}"/>
              </a:ext>
            </a:extLst>
          </p:cNvPr>
          <p:cNvGrpSpPr/>
          <p:nvPr/>
        </p:nvGrpSpPr>
        <p:grpSpPr>
          <a:xfrm>
            <a:off x="2100102" y="4425808"/>
            <a:ext cx="636104" cy="298174"/>
            <a:chOff x="2117035" y="2415209"/>
            <a:chExt cx="636104" cy="29817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CF996B-9F97-C41B-D239-AA97527C236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16380CE-3DB6-EDAB-1FFA-D5B6D69A7E4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4AFD144-CADC-D94A-05A7-B2912B5D6012}"/>
              </a:ext>
            </a:extLst>
          </p:cNvPr>
          <p:cNvGrpSpPr/>
          <p:nvPr/>
        </p:nvGrpSpPr>
        <p:grpSpPr>
          <a:xfrm>
            <a:off x="1574230" y="4425807"/>
            <a:ext cx="636104" cy="298174"/>
            <a:chOff x="2117035" y="2415209"/>
            <a:chExt cx="636104" cy="298174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E2C1322-BA5B-5A0D-D325-D61AFCFF524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BAF99A9-32B9-2E63-AC7E-C7C11109DF0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E7D2A52-F932-B797-86FA-FFCEA389DC88}"/>
              </a:ext>
            </a:extLst>
          </p:cNvPr>
          <p:cNvGrpSpPr/>
          <p:nvPr/>
        </p:nvGrpSpPr>
        <p:grpSpPr>
          <a:xfrm>
            <a:off x="1061794" y="4425809"/>
            <a:ext cx="636104" cy="298174"/>
            <a:chOff x="2117035" y="2415209"/>
            <a:chExt cx="636104" cy="298174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1DEB6C0-1E5B-644C-1E0B-6DF4A8B6CA3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DBCCADFF-43C5-B1EC-618B-C82F3C47595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FB16884-F797-25BA-2781-A3FA9AE674D4}"/>
              </a:ext>
            </a:extLst>
          </p:cNvPr>
          <p:cNvGrpSpPr/>
          <p:nvPr/>
        </p:nvGrpSpPr>
        <p:grpSpPr>
          <a:xfrm>
            <a:off x="525872" y="4425808"/>
            <a:ext cx="636104" cy="298174"/>
            <a:chOff x="2117035" y="2415209"/>
            <a:chExt cx="636104" cy="298174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67A46CF-24EF-5D20-7D05-D8CD75526D8E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B28496A4-5945-DC78-7735-02AA6C5E59C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9B28CEB-2EE4-0E25-165F-768381E0E23B}"/>
              </a:ext>
            </a:extLst>
          </p:cNvPr>
          <p:cNvGrpSpPr/>
          <p:nvPr/>
        </p:nvGrpSpPr>
        <p:grpSpPr>
          <a:xfrm>
            <a:off x="0" y="4425807"/>
            <a:ext cx="636104" cy="298174"/>
            <a:chOff x="2117035" y="2415209"/>
            <a:chExt cx="636104" cy="298174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615867A5-EFAF-351F-0FFA-952577E50D4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53AFD43-E0D3-C93E-339C-E02C787169E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EDA6FD4-929B-7F11-755B-DE9757CEBF46}"/>
              </a:ext>
            </a:extLst>
          </p:cNvPr>
          <p:cNvGrpSpPr/>
          <p:nvPr/>
        </p:nvGrpSpPr>
        <p:grpSpPr>
          <a:xfrm>
            <a:off x="8457179" y="1852442"/>
            <a:ext cx="636104" cy="298174"/>
            <a:chOff x="2117035" y="2415209"/>
            <a:chExt cx="636104" cy="298174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3EBCA8-4E1D-E210-4F86-0756F9AA837C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3C1BFD2-BD52-B934-AFF6-317BD134A1A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2BAF8B1-4DFF-7D9A-61DC-71789E6CEA6E}"/>
              </a:ext>
            </a:extLst>
          </p:cNvPr>
          <p:cNvGrpSpPr/>
          <p:nvPr/>
        </p:nvGrpSpPr>
        <p:grpSpPr>
          <a:xfrm>
            <a:off x="7931307" y="1852441"/>
            <a:ext cx="636104" cy="298174"/>
            <a:chOff x="2117035" y="2415209"/>
            <a:chExt cx="636104" cy="298174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4897ACA0-1B19-4F3D-896A-C84A6864739B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7EAAE2C2-8E67-A4C5-E23B-D8CF4AA69B2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D5DF9DFF-3391-2316-8C7C-C15E0EE98D07}"/>
              </a:ext>
            </a:extLst>
          </p:cNvPr>
          <p:cNvGrpSpPr/>
          <p:nvPr/>
        </p:nvGrpSpPr>
        <p:grpSpPr>
          <a:xfrm>
            <a:off x="7418871" y="1852443"/>
            <a:ext cx="636104" cy="298174"/>
            <a:chOff x="2117035" y="2415209"/>
            <a:chExt cx="636104" cy="298174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8F529EE-5A4C-7D37-D6A0-B6015AE19CE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01479DD-3626-D231-46ED-04C15D2F6BD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511FE66-F50E-EA64-D631-E33305D39CFD}"/>
              </a:ext>
            </a:extLst>
          </p:cNvPr>
          <p:cNvGrpSpPr/>
          <p:nvPr/>
        </p:nvGrpSpPr>
        <p:grpSpPr>
          <a:xfrm>
            <a:off x="6882949" y="1852442"/>
            <a:ext cx="636104" cy="298174"/>
            <a:chOff x="2117035" y="2415209"/>
            <a:chExt cx="636104" cy="298174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B39A4BE-43B8-B360-78A3-6ED487D8522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576207E-6D42-0CE3-8474-FA9633024A57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DD74C17-8DE0-D651-0FB2-E936DE217C2C}"/>
              </a:ext>
            </a:extLst>
          </p:cNvPr>
          <p:cNvGrpSpPr/>
          <p:nvPr/>
        </p:nvGrpSpPr>
        <p:grpSpPr>
          <a:xfrm>
            <a:off x="6357077" y="1852441"/>
            <a:ext cx="636104" cy="298174"/>
            <a:chOff x="2117035" y="2415209"/>
            <a:chExt cx="636104" cy="298174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C3538B6-0862-9AA6-CC2B-591733457DF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DDFD5F93-6849-5A36-678E-AB5F31497ED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CD519FE-68F6-2B56-ADEB-25EA9887655E}"/>
              </a:ext>
            </a:extLst>
          </p:cNvPr>
          <p:cNvGrpSpPr/>
          <p:nvPr/>
        </p:nvGrpSpPr>
        <p:grpSpPr>
          <a:xfrm>
            <a:off x="5830646" y="1852443"/>
            <a:ext cx="636104" cy="298174"/>
            <a:chOff x="2117035" y="2415209"/>
            <a:chExt cx="636104" cy="298174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9FA57026-30E9-F3E2-3459-A81FF3A2683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D6C2623-D1D4-81FB-195B-A095185BFD1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1AD30788-F61F-282B-B59C-AE5858F91FD4}"/>
              </a:ext>
            </a:extLst>
          </p:cNvPr>
          <p:cNvGrpSpPr/>
          <p:nvPr/>
        </p:nvGrpSpPr>
        <p:grpSpPr>
          <a:xfrm>
            <a:off x="5294724" y="1852442"/>
            <a:ext cx="636104" cy="298174"/>
            <a:chOff x="2117035" y="2415209"/>
            <a:chExt cx="636104" cy="298174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9DC829F-0ADF-5786-59E6-56D86353B06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DA683DBA-E9AC-D5CE-B8E1-7BB17040F9AF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D355EBF-0C74-D09F-42AC-DFFDD176C733}"/>
              </a:ext>
            </a:extLst>
          </p:cNvPr>
          <p:cNvGrpSpPr/>
          <p:nvPr/>
        </p:nvGrpSpPr>
        <p:grpSpPr>
          <a:xfrm>
            <a:off x="4768852" y="1852441"/>
            <a:ext cx="636104" cy="298174"/>
            <a:chOff x="2117035" y="2415209"/>
            <a:chExt cx="636104" cy="298174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84407D27-6C39-CCF8-E760-4211CACB363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93730FDE-84F0-B6F9-AEE1-58E3CC8E76B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FC5CC58-B732-1F71-59BA-721819364B8C}"/>
              </a:ext>
            </a:extLst>
          </p:cNvPr>
          <p:cNvGrpSpPr/>
          <p:nvPr/>
        </p:nvGrpSpPr>
        <p:grpSpPr>
          <a:xfrm>
            <a:off x="4256416" y="1852443"/>
            <a:ext cx="636104" cy="298174"/>
            <a:chOff x="2117035" y="2415209"/>
            <a:chExt cx="636104" cy="298174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77C0F9F-7CDE-A56F-8E2D-B255D59F239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5E0C41BF-1EF1-221C-2BAE-192915CA34F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6F881BF-6823-9215-0F72-9A9CB4D1C257}"/>
              </a:ext>
            </a:extLst>
          </p:cNvPr>
          <p:cNvGrpSpPr/>
          <p:nvPr/>
        </p:nvGrpSpPr>
        <p:grpSpPr>
          <a:xfrm>
            <a:off x="3720494" y="1852442"/>
            <a:ext cx="636104" cy="298174"/>
            <a:chOff x="2117035" y="2415209"/>
            <a:chExt cx="636104" cy="298174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A400EF11-9188-6ABF-ECB1-07105121EFD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6F26CF6F-F9B1-CBD4-A60A-66E1012C474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D34574B6-98E9-9C4B-3340-3A99C7B383AC}"/>
              </a:ext>
            </a:extLst>
          </p:cNvPr>
          <p:cNvGrpSpPr/>
          <p:nvPr/>
        </p:nvGrpSpPr>
        <p:grpSpPr>
          <a:xfrm>
            <a:off x="3194622" y="1852441"/>
            <a:ext cx="636104" cy="298174"/>
            <a:chOff x="2117035" y="2415209"/>
            <a:chExt cx="636104" cy="298174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3ED87134-F0DC-1EB1-BA77-53315CE68DB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3B5C7D87-0E9C-E163-DC34-F84313FF819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EBB697F-6385-5DFB-1E24-386E9E61241D}"/>
              </a:ext>
            </a:extLst>
          </p:cNvPr>
          <p:cNvGrpSpPr/>
          <p:nvPr/>
        </p:nvGrpSpPr>
        <p:grpSpPr>
          <a:xfrm>
            <a:off x="2636024" y="1841146"/>
            <a:ext cx="636104" cy="298174"/>
            <a:chOff x="2117035" y="2415209"/>
            <a:chExt cx="636104" cy="298174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5CA0A531-67EC-3724-EA0B-9EE9A6EAAD2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E12B9A5-75EA-5285-A981-FE98C081D5A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C53073C-2E91-303E-71E8-EA6560B9D4A1}"/>
              </a:ext>
            </a:extLst>
          </p:cNvPr>
          <p:cNvGrpSpPr/>
          <p:nvPr/>
        </p:nvGrpSpPr>
        <p:grpSpPr>
          <a:xfrm>
            <a:off x="2100102" y="1841145"/>
            <a:ext cx="636104" cy="298174"/>
            <a:chOff x="2117035" y="2415209"/>
            <a:chExt cx="636104" cy="298174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A705B66-13CF-EE2F-2FEE-C9E01B9DF86E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134ED18-1FE6-B878-FB4D-A3C6D9AFA0DA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7B4F500E-CF13-29F8-05D8-5D63F1252D19}"/>
              </a:ext>
            </a:extLst>
          </p:cNvPr>
          <p:cNvGrpSpPr/>
          <p:nvPr/>
        </p:nvGrpSpPr>
        <p:grpSpPr>
          <a:xfrm>
            <a:off x="1574230" y="1841144"/>
            <a:ext cx="636104" cy="298174"/>
            <a:chOff x="2117035" y="2415209"/>
            <a:chExt cx="636104" cy="298174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AA6A1B8-28D3-04EF-8236-0A624D34A4C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ACBF5BF-D3AE-EAF8-4BBA-403F4AC1B5B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9B6D226-927A-C553-1C9B-8A5E0F7F5249}"/>
              </a:ext>
            </a:extLst>
          </p:cNvPr>
          <p:cNvGrpSpPr/>
          <p:nvPr/>
        </p:nvGrpSpPr>
        <p:grpSpPr>
          <a:xfrm>
            <a:off x="1061794" y="1841146"/>
            <a:ext cx="636104" cy="298174"/>
            <a:chOff x="2117035" y="2415209"/>
            <a:chExt cx="636104" cy="298174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378F6814-A08C-573D-3F1A-65D76EC250D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1625B1DB-6A8D-0789-DBBD-A338BDF7EFE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77112D3D-70FD-AEA2-E66F-E6DF2764847F}"/>
              </a:ext>
            </a:extLst>
          </p:cNvPr>
          <p:cNvGrpSpPr/>
          <p:nvPr/>
        </p:nvGrpSpPr>
        <p:grpSpPr>
          <a:xfrm>
            <a:off x="525872" y="1841145"/>
            <a:ext cx="636104" cy="298174"/>
            <a:chOff x="2117035" y="2415209"/>
            <a:chExt cx="636104" cy="298174"/>
          </a:xfrm>
        </p:grpSpPr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01D2971F-E52C-DA67-E3FC-331C5ED575A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7FC268FC-1527-0B20-98BA-9B978980972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8492FA8F-04A5-713A-6903-126938F150D9}"/>
              </a:ext>
            </a:extLst>
          </p:cNvPr>
          <p:cNvGrpSpPr/>
          <p:nvPr/>
        </p:nvGrpSpPr>
        <p:grpSpPr>
          <a:xfrm>
            <a:off x="0" y="1841144"/>
            <a:ext cx="636104" cy="298174"/>
            <a:chOff x="2117035" y="2415209"/>
            <a:chExt cx="636104" cy="298174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BF3811C8-BB08-5DC9-54F1-8C390BB9B6E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91C72E9-A152-B226-0E38-89CA22EA829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5" name="Picture 124">
            <a:extLst>
              <a:ext uri="{FF2B5EF4-FFF2-40B4-BE49-F238E27FC236}">
                <a16:creationId xmlns:a16="http://schemas.microsoft.com/office/drawing/2014/main" id="{573EE325-CADB-7CBD-6C9E-48D4B266D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62" y="2459721"/>
            <a:ext cx="597654" cy="605731"/>
          </a:xfrm>
          <a:prstGeom prst="rect">
            <a:avLst/>
          </a:prstGeom>
        </p:spPr>
      </p:pic>
      <p:pic>
        <p:nvPicPr>
          <p:cNvPr id="1028" name="Picture 4" descr="T Cell Immunity Regulation — Biology Song Parodies">
            <a:extLst>
              <a:ext uri="{FF2B5EF4-FFF2-40B4-BE49-F238E27FC236}">
                <a16:creationId xmlns:a16="http://schemas.microsoft.com/office/drawing/2014/main" id="{A74BC377-AA80-ABB1-DE2B-1789B0C8E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968" y="2246433"/>
            <a:ext cx="2128544" cy="194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Box 1032">
            <a:extLst>
              <a:ext uri="{FF2B5EF4-FFF2-40B4-BE49-F238E27FC236}">
                <a16:creationId xmlns:a16="http://schemas.microsoft.com/office/drawing/2014/main" id="{BB9C3ECC-C5C7-4B3A-ED0E-6DC062935812}"/>
              </a:ext>
            </a:extLst>
          </p:cNvPr>
          <p:cNvSpPr txBox="1"/>
          <p:nvPr/>
        </p:nvSpPr>
        <p:spPr>
          <a:xfrm>
            <a:off x="3724353" y="3106223"/>
            <a:ext cx="1070971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B lymphocyte</a:t>
            </a:r>
          </a:p>
        </p:txBody>
      </p:sp>
      <p:sp>
        <p:nvSpPr>
          <p:cNvPr id="1045" name="Rectangle: Rounded Corners 1044">
            <a:extLst>
              <a:ext uri="{FF2B5EF4-FFF2-40B4-BE49-F238E27FC236}">
                <a16:creationId xmlns:a16="http://schemas.microsoft.com/office/drawing/2014/main" id="{4BCFCDC2-5913-792A-A817-8520663D2E3C}"/>
              </a:ext>
            </a:extLst>
          </p:cNvPr>
          <p:cNvSpPr/>
          <p:nvPr/>
        </p:nvSpPr>
        <p:spPr>
          <a:xfrm>
            <a:off x="190670" y="5173317"/>
            <a:ext cx="2512920" cy="1418518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1C939CB-6AAD-CB39-0942-E76EA9C062DC}"/>
              </a:ext>
            </a:extLst>
          </p:cNvPr>
          <p:cNvSpPr txBox="1"/>
          <p:nvPr/>
        </p:nvSpPr>
        <p:spPr>
          <a:xfrm>
            <a:off x="190668" y="5173317"/>
            <a:ext cx="2397400" cy="1354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200" b="1" dirty="0"/>
              <a:t>1:  Introducing the Vaccine</a:t>
            </a:r>
            <a:r>
              <a:rPr lang="en-GB" sz="1200" dirty="0"/>
              <a:t>: A vaccine is injected into the body. It contains a harmless part of a pathogen, such as dead, weakened, or inactivated microbes, or just their antigens.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68" name="Picture 1067">
            <a:extLst>
              <a:ext uri="{FF2B5EF4-FFF2-40B4-BE49-F238E27FC236}">
                <a16:creationId xmlns:a16="http://schemas.microsoft.com/office/drawing/2014/main" id="{157FA76C-3A04-1849-92BE-7D0F4D9C65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108398">
            <a:off x="5425969" y="2555078"/>
            <a:ext cx="426341" cy="434046"/>
          </a:xfrm>
          <a:prstGeom prst="rect">
            <a:avLst/>
          </a:prstGeom>
        </p:spPr>
      </p:pic>
      <p:pic>
        <p:nvPicPr>
          <p:cNvPr id="1069" name="Picture 1068">
            <a:extLst>
              <a:ext uri="{FF2B5EF4-FFF2-40B4-BE49-F238E27FC236}">
                <a16:creationId xmlns:a16="http://schemas.microsoft.com/office/drawing/2014/main" id="{1554D9A0-03E6-0420-FC87-0DC109454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82664">
            <a:off x="5972139" y="2787689"/>
            <a:ext cx="426341" cy="434046"/>
          </a:xfrm>
          <a:prstGeom prst="rect">
            <a:avLst/>
          </a:prstGeom>
        </p:spPr>
      </p:pic>
      <p:pic>
        <p:nvPicPr>
          <p:cNvPr id="1070" name="Picture 1069">
            <a:extLst>
              <a:ext uri="{FF2B5EF4-FFF2-40B4-BE49-F238E27FC236}">
                <a16:creationId xmlns:a16="http://schemas.microsoft.com/office/drawing/2014/main" id="{B4CABEBE-65D9-63AE-3EC8-9212A8637D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3530881">
            <a:off x="5675721" y="3775307"/>
            <a:ext cx="426341" cy="434046"/>
          </a:xfrm>
          <a:prstGeom prst="rect">
            <a:avLst/>
          </a:prstGeom>
        </p:spPr>
      </p:pic>
      <p:pic>
        <p:nvPicPr>
          <p:cNvPr id="1071" name="Picture 1070">
            <a:extLst>
              <a:ext uri="{FF2B5EF4-FFF2-40B4-BE49-F238E27FC236}">
                <a16:creationId xmlns:a16="http://schemas.microsoft.com/office/drawing/2014/main" id="{277937C7-01CE-97A4-E7DE-6DA03111D1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3324610">
            <a:off x="5425970" y="3278585"/>
            <a:ext cx="426341" cy="434046"/>
          </a:xfrm>
          <a:prstGeom prst="rect">
            <a:avLst/>
          </a:prstGeom>
        </p:spPr>
      </p:pic>
      <p:cxnSp>
        <p:nvCxnSpPr>
          <p:cNvPr id="1076" name="Straight Arrow Connector 1075">
            <a:extLst>
              <a:ext uri="{FF2B5EF4-FFF2-40B4-BE49-F238E27FC236}">
                <a16:creationId xmlns:a16="http://schemas.microsoft.com/office/drawing/2014/main" id="{6676E205-42AC-2488-085A-873DAB24980C}"/>
              </a:ext>
            </a:extLst>
          </p:cNvPr>
          <p:cNvCxnSpPr>
            <a:cxnSpLocks/>
          </p:cNvCxnSpPr>
          <p:nvPr/>
        </p:nvCxnSpPr>
        <p:spPr>
          <a:xfrm>
            <a:off x="2863429" y="1212962"/>
            <a:ext cx="984671" cy="12726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5" name="Straight Arrow Connector 1084">
            <a:extLst>
              <a:ext uri="{FF2B5EF4-FFF2-40B4-BE49-F238E27FC236}">
                <a16:creationId xmlns:a16="http://schemas.microsoft.com/office/drawing/2014/main" id="{7935911E-C303-C61F-D727-D48AA1C452B4}"/>
              </a:ext>
            </a:extLst>
          </p:cNvPr>
          <p:cNvCxnSpPr>
            <a:cxnSpLocks/>
          </p:cNvCxnSpPr>
          <p:nvPr/>
        </p:nvCxnSpPr>
        <p:spPr>
          <a:xfrm flipH="1" flipV="1">
            <a:off x="2142829" y="4132309"/>
            <a:ext cx="22507" cy="10410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7" name="TextBox 1086">
            <a:extLst>
              <a:ext uri="{FF2B5EF4-FFF2-40B4-BE49-F238E27FC236}">
                <a16:creationId xmlns:a16="http://schemas.microsoft.com/office/drawing/2014/main" id="{3124D443-B71E-10C4-3D2F-351DFA973678}"/>
              </a:ext>
            </a:extLst>
          </p:cNvPr>
          <p:cNvSpPr txBox="1"/>
          <p:nvPr/>
        </p:nvSpPr>
        <p:spPr>
          <a:xfrm>
            <a:off x="6142701" y="139322"/>
            <a:ext cx="2889708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How Vaccination Works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086198-EA79-1537-7F85-D83946CD48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6836" r="89967">
                        <a14:foregroundMark x1="6836" y1="50000" x2="6836" y2="50000"/>
                        <a14:foregroundMark x1="67089" y1="47647" x2="67089" y2="47647"/>
                        <a14:foregroundMark x1="54576" y1="47941" x2="64443" y2="47059"/>
                        <a14:foregroundMark x1="64443" y1="47059" x2="84179" y2="49118"/>
                        <a14:foregroundMark x1="84179" y1="49118" x2="89746" y2="47353"/>
                        <a14:foregroundMark x1="89746" y1="47353" x2="89691" y2="46765"/>
                      </a14:backgroundRemoval>
                    </a14:imgEffect>
                  </a14:imgLayer>
                </a14:imgProps>
              </a:ext>
            </a:extLst>
          </a:blip>
          <a:srcRect l="14182"/>
          <a:stretch/>
        </p:blipFill>
        <p:spPr>
          <a:xfrm rot="14199088">
            <a:off x="-4092800" y="-1282919"/>
            <a:ext cx="7847241" cy="171387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8E9201A5-7B9D-56CB-881F-8387FC52D6EB}"/>
              </a:ext>
            </a:extLst>
          </p:cNvPr>
          <p:cNvSpPr/>
          <p:nvPr/>
        </p:nvSpPr>
        <p:spPr>
          <a:xfrm>
            <a:off x="1344214" y="2800133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B69AB99-B706-4114-ED4F-6E6D2AA10CB4}"/>
              </a:ext>
            </a:extLst>
          </p:cNvPr>
          <p:cNvSpPr/>
          <p:nvPr/>
        </p:nvSpPr>
        <p:spPr>
          <a:xfrm>
            <a:off x="2127071" y="2668029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0C2BEF0-F980-B3A9-9C59-BFA0E4D8A837}"/>
              </a:ext>
            </a:extLst>
          </p:cNvPr>
          <p:cNvSpPr/>
          <p:nvPr/>
        </p:nvSpPr>
        <p:spPr>
          <a:xfrm>
            <a:off x="1773331" y="3124625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C5A01BD-37B1-12EC-5E42-64775D67B8E3}"/>
              </a:ext>
            </a:extLst>
          </p:cNvPr>
          <p:cNvSpPr/>
          <p:nvPr/>
        </p:nvSpPr>
        <p:spPr>
          <a:xfrm>
            <a:off x="2226426" y="3356238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332BEC2-C549-1821-5759-2C88C221DE44}"/>
              </a:ext>
            </a:extLst>
          </p:cNvPr>
          <p:cNvSpPr/>
          <p:nvPr/>
        </p:nvSpPr>
        <p:spPr>
          <a:xfrm>
            <a:off x="1629867" y="3523957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924FE5E-D851-B1CC-8234-2013A0070FAF}"/>
              </a:ext>
            </a:extLst>
          </p:cNvPr>
          <p:cNvSpPr/>
          <p:nvPr/>
        </p:nvSpPr>
        <p:spPr>
          <a:xfrm>
            <a:off x="2095683" y="3760609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9287096-FD6E-E900-DF98-B443080C2F8A}"/>
              </a:ext>
            </a:extLst>
          </p:cNvPr>
          <p:cNvSpPr/>
          <p:nvPr/>
        </p:nvSpPr>
        <p:spPr>
          <a:xfrm>
            <a:off x="2588068" y="3213892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69139040-C1FD-7EBC-33B1-701099CC22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47395" y="2224109"/>
            <a:ext cx="1181942" cy="1076956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3BFDEB8-C459-6A08-0E22-59EDA43809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0107" y="3070784"/>
            <a:ext cx="1181942" cy="107695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684B48F-005A-199E-900C-2394C9A3B0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1571" y="3298858"/>
            <a:ext cx="1181942" cy="1076956"/>
          </a:xfrm>
          <a:prstGeom prst="rect">
            <a:avLst/>
          </a:prstGeom>
        </p:spPr>
      </p:pic>
      <p:sp>
        <p:nvSpPr>
          <p:cNvPr id="1029" name="TextBox 1028">
            <a:extLst>
              <a:ext uri="{FF2B5EF4-FFF2-40B4-BE49-F238E27FC236}">
                <a16:creationId xmlns:a16="http://schemas.microsoft.com/office/drawing/2014/main" id="{D7FADE67-1325-1E4B-6D8A-1E98A61820D0}"/>
              </a:ext>
            </a:extLst>
          </p:cNvPr>
          <p:cNvSpPr txBox="1"/>
          <p:nvPr/>
        </p:nvSpPr>
        <p:spPr>
          <a:xfrm>
            <a:off x="1664370" y="3292953"/>
            <a:ext cx="767387" cy="27515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Vaccine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98A6307-21D1-EB5D-E46D-89FB26AE28F5}"/>
              </a:ext>
            </a:extLst>
          </p:cNvPr>
          <p:cNvSpPr txBox="1"/>
          <p:nvPr/>
        </p:nvSpPr>
        <p:spPr>
          <a:xfrm>
            <a:off x="5407513" y="3029354"/>
            <a:ext cx="1056091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Antibodies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537D18-333A-5C31-41F4-3E7B6BAC44D0}"/>
              </a:ext>
            </a:extLst>
          </p:cNvPr>
          <p:cNvSpPr txBox="1"/>
          <p:nvPr/>
        </p:nvSpPr>
        <p:spPr>
          <a:xfrm>
            <a:off x="7701824" y="3159476"/>
            <a:ext cx="1036728" cy="27876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Memory cells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C639081-33B3-6C8B-EC2A-44A0E70184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657601" y="3534470"/>
            <a:ext cx="597654" cy="60573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008367A6-F6F8-53A6-6D68-48BEC29B9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6916481" y="2260795"/>
            <a:ext cx="597654" cy="60573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C02F894-B53A-8500-101F-CE58653C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834693">
            <a:off x="6244803" y="3588615"/>
            <a:ext cx="597654" cy="605731"/>
          </a:xfrm>
          <a:prstGeom prst="rect">
            <a:avLst/>
          </a:prstGeom>
        </p:spPr>
      </p:pic>
      <p:sp>
        <p:nvSpPr>
          <p:cNvPr id="1041" name="Rectangle: Rounded Corners 1040">
            <a:extLst>
              <a:ext uri="{FF2B5EF4-FFF2-40B4-BE49-F238E27FC236}">
                <a16:creationId xmlns:a16="http://schemas.microsoft.com/office/drawing/2014/main" id="{6E5C2E6A-50CE-C7E7-5257-902FEC960CA3}"/>
              </a:ext>
            </a:extLst>
          </p:cNvPr>
          <p:cNvSpPr/>
          <p:nvPr/>
        </p:nvSpPr>
        <p:spPr>
          <a:xfrm>
            <a:off x="1511099" y="266165"/>
            <a:ext cx="2337002" cy="976065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BE716B21-EDF6-5F6E-040A-1DEA613ED7A1}"/>
              </a:ext>
            </a:extLst>
          </p:cNvPr>
          <p:cNvSpPr txBox="1"/>
          <p:nvPr/>
        </p:nvSpPr>
        <p:spPr>
          <a:xfrm>
            <a:off x="1540595" y="274757"/>
            <a:ext cx="2307505" cy="929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200" b="1" dirty="0"/>
              <a:t>2:  Immune System Activation</a:t>
            </a:r>
            <a:r>
              <a:rPr lang="en-GB" sz="1200" dirty="0"/>
              <a:t>: The immune system recognizes the antigens in the vaccine as foreign.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49" name="Straight Arrow Connector 1048">
            <a:extLst>
              <a:ext uri="{FF2B5EF4-FFF2-40B4-BE49-F238E27FC236}">
                <a16:creationId xmlns:a16="http://schemas.microsoft.com/office/drawing/2014/main" id="{2AF98E72-DD3C-1897-DA30-03152491E5AD}"/>
              </a:ext>
            </a:extLst>
          </p:cNvPr>
          <p:cNvCxnSpPr>
            <a:cxnSpLocks/>
          </p:cNvCxnSpPr>
          <p:nvPr/>
        </p:nvCxnSpPr>
        <p:spPr>
          <a:xfrm flipV="1">
            <a:off x="5189119" y="4002306"/>
            <a:ext cx="395567" cy="10310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7" name="Rectangle: Rounded Corners 1046">
            <a:extLst>
              <a:ext uri="{FF2B5EF4-FFF2-40B4-BE49-F238E27FC236}">
                <a16:creationId xmlns:a16="http://schemas.microsoft.com/office/drawing/2014/main" id="{19F4DA65-929A-FC70-DD98-47E00BC0C430}"/>
              </a:ext>
            </a:extLst>
          </p:cNvPr>
          <p:cNvSpPr/>
          <p:nvPr/>
        </p:nvSpPr>
        <p:spPr>
          <a:xfrm>
            <a:off x="3341529" y="5015985"/>
            <a:ext cx="2397398" cy="973782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B4EC18E6-8E19-74D1-2C69-1CCEDBC9302A}"/>
              </a:ext>
            </a:extLst>
          </p:cNvPr>
          <p:cNvSpPr txBox="1"/>
          <p:nvPr/>
        </p:nvSpPr>
        <p:spPr>
          <a:xfrm>
            <a:off x="3341527" y="5015985"/>
            <a:ext cx="2397400" cy="929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200" b="1" dirty="0"/>
              <a:t>3:  Producing antibodies</a:t>
            </a:r>
            <a:r>
              <a:rPr lang="en-GB" sz="1200" dirty="0"/>
              <a:t>:  White blood cells, especially lymphocytes, respond by producing specific antibodies.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53" name="Straight Arrow Connector 1052">
            <a:extLst>
              <a:ext uri="{FF2B5EF4-FFF2-40B4-BE49-F238E27FC236}">
                <a16:creationId xmlns:a16="http://schemas.microsoft.com/office/drawing/2014/main" id="{97C1F603-94A0-AA2F-AE36-D3A0CC8FB48A}"/>
              </a:ext>
            </a:extLst>
          </p:cNvPr>
          <p:cNvCxnSpPr>
            <a:cxnSpLocks/>
          </p:cNvCxnSpPr>
          <p:nvPr/>
        </p:nvCxnSpPr>
        <p:spPr>
          <a:xfrm>
            <a:off x="7156743" y="1593873"/>
            <a:ext cx="674929" cy="88820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1" name="Rectangle: Rounded Corners 1050">
            <a:extLst>
              <a:ext uri="{FF2B5EF4-FFF2-40B4-BE49-F238E27FC236}">
                <a16:creationId xmlns:a16="http://schemas.microsoft.com/office/drawing/2014/main" id="{B5905DA9-5A5A-F598-7785-CD2B61C12353}"/>
              </a:ext>
            </a:extLst>
          </p:cNvPr>
          <p:cNvSpPr/>
          <p:nvPr/>
        </p:nvSpPr>
        <p:spPr>
          <a:xfrm>
            <a:off x="5721689" y="651797"/>
            <a:ext cx="2512920" cy="976066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63C63083-A7DC-3BE9-29D2-ACCD22AA3D9B}"/>
              </a:ext>
            </a:extLst>
          </p:cNvPr>
          <p:cNvSpPr txBox="1"/>
          <p:nvPr/>
        </p:nvSpPr>
        <p:spPr>
          <a:xfrm>
            <a:off x="5738927" y="664260"/>
            <a:ext cx="2397400" cy="929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200" b="1" dirty="0"/>
              <a:t>4:  Memory Cell Formation</a:t>
            </a:r>
            <a:r>
              <a:rPr lang="en-GB" sz="1200" dirty="0"/>
              <a:t>: The immune system creates memory cells that "remember" the specific pathogen's antigens.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7" name="Rectangle: Rounded Corners 1056">
            <a:extLst>
              <a:ext uri="{FF2B5EF4-FFF2-40B4-BE49-F238E27FC236}">
                <a16:creationId xmlns:a16="http://schemas.microsoft.com/office/drawing/2014/main" id="{AAA66520-18D3-CD40-2CFD-8C17F1E9F8D3}"/>
              </a:ext>
            </a:extLst>
          </p:cNvPr>
          <p:cNvSpPr/>
          <p:nvPr/>
        </p:nvSpPr>
        <p:spPr>
          <a:xfrm>
            <a:off x="6155897" y="5087553"/>
            <a:ext cx="2512920" cy="1566711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86CE7827-08CF-0454-BDF2-7BA461B69654}"/>
              </a:ext>
            </a:extLst>
          </p:cNvPr>
          <p:cNvSpPr txBox="1"/>
          <p:nvPr/>
        </p:nvSpPr>
        <p:spPr>
          <a:xfrm>
            <a:off x="6155895" y="5087554"/>
            <a:ext cx="2397400" cy="1566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200" b="1" dirty="0"/>
              <a:t>5:  Future Protection</a:t>
            </a:r>
            <a:r>
              <a:rPr lang="en-GB" sz="1200" dirty="0"/>
              <a:t>: If the actual pathogen enters the body later, the memory cells quickly recognize it and produce antibodies, destroying it before it causes illness. This prevents the person from getting sick.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59" name="Picture 1058">
            <a:extLst>
              <a:ext uri="{FF2B5EF4-FFF2-40B4-BE49-F238E27FC236}">
                <a16:creationId xmlns:a16="http://schemas.microsoft.com/office/drawing/2014/main" id="{CA935E4A-B9B0-3F3F-475A-4484B03E7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2698000" y="2260795"/>
            <a:ext cx="597654" cy="60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8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A738E-1676-4E35-C627-8BCF9409A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AD9A066A-7AD5-AB35-F767-BBF7F3DECD66}"/>
              </a:ext>
            </a:extLst>
          </p:cNvPr>
          <p:cNvSpPr/>
          <p:nvPr/>
        </p:nvSpPr>
        <p:spPr>
          <a:xfrm rot="10800000">
            <a:off x="9369" y="4476606"/>
            <a:ext cx="9144000" cy="2381393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F58A1E9C-A317-EE42-C328-50C493EEEF7C}"/>
              </a:ext>
            </a:extLst>
          </p:cNvPr>
          <p:cNvSpPr/>
          <p:nvPr/>
        </p:nvSpPr>
        <p:spPr>
          <a:xfrm rot="10800000">
            <a:off x="0" y="-84057"/>
            <a:ext cx="9144000" cy="2062405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371D3D60-A991-92A5-FE63-4ECC3471A2F4}"/>
              </a:ext>
            </a:extLst>
          </p:cNvPr>
          <p:cNvSpPr/>
          <p:nvPr/>
        </p:nvSpPr>
        <p:spPr>
          <a:xfrm rot="10800000">
            <a:off x="-2" y="2001108"/>
            <a:ext cx="9153371" cy="25304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AEA55F6-E59A-A6A1-346E-69443DC8365C}"/>
              </a:ext>
            </a:extLst>
          </p:cNvPr>
          <p:cNvGrpSpPr/>
          <p:nvPr/>
        </p:nvGrpSpPr>
        <p:grpSpPr>
          <a:xfrm>
            <a:off x="8457179" y="4437105"/>
            <a:ext cx="636104" cy="298174"/>
            <a:chOff x="2117035" y="2415209"/>
            <a:chExt cx="636104" cy="298174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400FAA0-F084-CE15-E592-3238DEF7BF1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22D2FAD-3C15-79C8-FE64-5559947085E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EC4EC1A-C018-162A-FC24-2CD94D1AB77B}"/>
              </a:ext>
            </a:extLst>
          </p:cNvPr>
          <p:cNvGrpSpPr/>
          <p:nvPr/>
        </p:nvGrpSpPr>
        <p:grpSpPr>
          <a:xfrm>
            <a:off x="7931307" y="4437104"/>
            <a:ext cx="636104" cy="298174"/>
            <a:chOff x="2117035" y="2415209"/>
            <a:chExt cx="636104" cy="29817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C04F26E-34FA-AE80-0A46-986CF47E97E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DC9517-2045-41F9-53CB-5B899560C69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ACE76E-2D11-8195-40E1-608855794E4C}"/>
              </a:ext>
            </a:extLst>
          </p:cNvPr>
          <p:cNvGrpSpPr/>
          <p:nvPr/>
        </p:nvGrpSpPr>
        <p:grpSpPr>
          <a:xfrm>
            <a:off x="7418871" y="4437106"/>
            <a:ext cx="636104" cy="298174"/>
            <a:chOff x="2117035" y="2415209"/>
            <a:chExt cx="636104" cy="29817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E075C98-0AD0-1AB4-5F87-43C4BF46B58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AACCBCB-2266-B72C-95AA-FBB4A2DE06A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8CD6BAE-4F89-8918-9884-926950688026}"/>
              </a:ext>
            </a:extLst>
          </p:cNvPr>
          <p:cNvGrpSpPr/>
          <p:nvPr/>
        </p:nvGrpSpPr>
        <p:grpSpPr>
          <a:xfrm>
            <a:off x="6882949" y="4437105"/>
            <a:ext cx="636104" cy="298174"/>
            <a:chOff x="2117035" y="2415209"/>
            <a:chExt cx="636104" cy="298174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19F0663-9779-D42F-C9BA-36C2475AF0C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891E3FE-EABF-BA11-2C68-E2B48542F7C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28DEA96-A1D0-65C1-3D12-BC7A5F002E2D}"/>
              </a:ext>
            </a:extLst>
          </p:cNvPr>
          <p:cNvGrpSpPr/>
          <p:nvPr/>
        </p:nvGrpSpPr>
        <p:grpSpPr>
          <a:xfrm>
            <a:off x="6357077" y="4437104"/>
            <a:ext cx="636104" cy="298174"/>
            <a:chOff x="2117035" y="2415209"/>
            <a:chExt cx="636104" cy="29817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7247C07-6978-8EA4-CA36-73EB866A6823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142767C-B9B5-8E87-9F1C-47B288F7AB5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717ACFD-6C44-21C6-259B-D93362A58FA9}"/>
              </a:ext>
            </a:extLst>
          </p:cNvPr>
          <p:cNvGrpSpPr/>
          <p:nvPr/>
        </p:nvGrpSpPr>
        <p:grpSpPr>
          <a:xfrm>
            <a:off x="5830646" y="4437106"/>
            <a:ext cx="636104" cy="298174"/>
            <a:chOff x="2117035" y="2415209"/>
            <a:chExt cx="636104" cy="298174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7C749E4-5391-96F3-745A-B90CF76CDCD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DBD9E59-0768-4D6E-C03B-D3D157A50F5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A78C830-1F99-15FA-681D-AA82540C8182}"/>
              </a:ext>
            </a:extLst>
          </p:cNvPr>
          <p:cNvGrpSpPr/>
          <p:nvPr/>
        </p:nvGrpSpPr>
        <p:grpSpPr>
          <a:xfrm>
            <a:off x="5294724" y="4437105"/>
            <a:ext cx="636104" cy="298174"/>
            <a:chOff x="2117035" y="2415209"/>
            <a:chExt cx="636104" cy="298174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803EC0D-3048-566D-B004-082C730E6C9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D4C6A5B-502A-27D2-81D0-D6605A2769E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ACB1600-1AB4-7CFE-DCD6-57A45B8BB405}"/>
              </a:ext>
            </a:extLst>
          </p:cNvPr>
          <p:cNvGrpSpPr/>
          <p:nvPr/>
        </p:nvGrpSpPr>
        <p:grpSpPr>
          <a:xfrm>
            <a:off x="4768852" y="4437104"/>
            <a:ext cx="636104" cy="298174"/>
            <a:chOff x="2117035" y="2415209"/>
            <a:chExt cx="636104" cy="298174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E796D1E-A6CA-A0D3-0897-81EF84F3563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DE9547-6B26-194B-D532-C1BC5865CF0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74AC0C7-8067-BDE9-A145-2739FB517770}"/>
              </a:ext>
            </a:extLst>
          </p:cNvPr>
          <p:cNvGrpSpPr/>
          <p:nvPr/>
        </p:nvGrpSpPr>
        <p:grpSpPr>
          <a:xfrm>
            <a:off x="4256416" y="4437106"/>
            <a:ext cx="636104" cy="298174"/>
            <a:chOff x="2117035" y="2415209"/>
            <a:chExt cx="636104" cy="29817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8D63531-9D99-D76C-0971-2335472B2D2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7211902-2A14-5458-5594-FD4FDD2256A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E21395C-46C6-4472-8A95-77D01193E426}"/>
              </a:ext>
            </a:extLst>
          </p:cNvPr>
          <p:cNvGrpSpPr/>
          <p:nvPr/>
        </p:nvGrpSpPr>
        <p:grpSpPr>
          <a:xfrm>
            <a:off x="3720494" y="4437105"/>
            <a:ext cx="636104" cy="298174"/>
            <a:chOff x="2117035" y="2415209"/>
            <a:chExt cx="636104" cy="298174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DB3D5CD7-C7D3-CC73-1EAE-B6B59048B0D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EE55B2D-06D1-5855-1095-820AA6985D0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4F2BE95-68C6-DDBA-1FC3-1BD8A635AAEC}"/>
              </a:ext>
            </a:extLst>
          </p:cNvPr>
          <p:cNvGrpSpPr/>
          <p:nvPr/>
        </p:nvGrpSpPr>
        <p:grpSpPr>
          <a:xfrm>
            <a:off x="3194622" y="4437104"/>
            <a:ext cx="636104" cy="298174"/>
            <a:chOff x="2117035" y="2415209"/>
            <a:chExt cx="636104" cy="298174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57947FE-17A1-6096-2DC0-64DA25DFF82E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A3E43003-7B56-94C5-1858-AA1B29D25767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34EFC8C-2321-B6E2-34B0-9F1D053FF2C3}"/>
              </a:ext>
            </a:extLst>
          </p:cNvPr>
          <p:cNvGrpSpPr/>
          <p:nvPr/>
        </p:nvGrpSpPr>
        <p:grpSpPr>
          <a:xfrm>
            <a:off x="2636024" y="4425809"/>
            <a:ext cx="636104" cy="298174"/>
            <a:chOff x="2117035" y="2415209"/>
            <a:chExt cx="636104" cy="29817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99FA001-34E0-0D43-3961-0FF61BA75C2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8D5733A-5AAA-354E-6F24-A0D52A5364C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DF06C81-7BBE-C2EC-0B15-6A98F9DA0772}"/>
              </a:ext>
            </a:extLst>
          </p:cNvPr>
          <p:cNvGrpSpPr/>
          <p:nvPr/>
        </p:nvGrpSpPr>
        <p:grpSpPr>
          <a:xfrm>
            <a:off x="2100102" y="4425808"/>
            <a:ext cx="636104" cy="298174"/>
            <a:chOff x="2117035" y="2415209"/>
            <a:chExt cx="636104" cy="29817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22443374-9F16-336A-DF72-8CAA6341337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F3AB6FA-AE07-580E-DC5A-F46CE39D59E7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83D3BE1-8D41-F7E7-3504-DD2A32D77F46}"/>
              </a:ext>
            </a:extLst>
          </p:cNvPr>
          <p:cNvGrpSpPr/>
          <p:nvPr/>
        </p:nvGrpSpPr>
        <p:grpSpPr>
          <a:xfrm>
            <a:off x="1574230" y="4425807"/>
            <a:ext cx="636104" cy="298174"/>
            <a:chOff x="2117035" y="2415209"/>
            <a:chExt cx="636104" cy="298174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C9F21C0-CB90-E98D-A456-EB9A9B426BA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C78A26C-AF86-1348-66EF-F915D6D1E9A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9C010C8-9169-2C85-A5F9-A6DD56BAAAE1}"/>
              </a:ext>
            </a:extLst>
          </p:cNvPr>
          <p:cNvGrpSpPr/>
          <p:nvPr/>
        </p:nvGrpSpPr>
        <p:grpSpPr>
          <a:xfrm>
            <a:off x="1061794" y="4425809"/>
            <a:ext cx="636104" cy="298174"/>
            <a:chOff x="2117035" y="2415209"/>
            <a:chExt cx="636104" cy="298174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6C548C4-B9B5-A478-4952-7C01788128E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9DF47AD-54D0-A0B2-FA39-8B6B0C72505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9919107-E344-6C3B-EE55-3C20D88E812A}"/>
              </a:ext>
            </a:extLst>
          </p:cNvPr>
          <p:cNvGrpSpPr/>
          <p:nvPr/>
        </p:nvGrpSpPr>
        <p:grpSpPr>
          <a:xfrm>
            <a:off x="525872" y="4425808"/>
            <a:ext cx="636104" cy="298174"/>
            <a:chOff x="2117035" y="2415209"/>
            <a:chExt cx="636104" cy="298174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A18DAB6-10CB-3D1C-4A0A-FDC50D6035B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356A03C-7B3A-4FFF-480C-E4F95CC4C0F9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EEA8080-DBD6-8A8C-4F7D-73ABD0C9C793}"/>
              </a:ext>
            </a:extLst>
          </p:cNvPr>
          <p:cNvGrpSpPr/>
          <p:nvPr/>
        </p:nvGrpSpPr>
        <p:grpSpPr>
          <a:xfrm>
            <a:off x="0" y="4425807"/>
            <a:ext cx="636104" cy="298174"/>
            <a:chOff x="2117035" y="2415209"/>
            <a:chExt cx="636104" cy="298174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89C4BDB-7F74-9755-5EC9-925049E7C37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5AE16B4-E523-7A1D-EBEE-8C7838CA478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73A0557-2C68-EB0C-DBC3-9594C5260043}"/>
              </a:ext>
            </a:extLst>
          </p:cNvPr>
          <p:cNvGrpSpPr/>
          <p:nvPr/>
        </p:nvGrpSpPr>
        <p:grpSpPr>
          <a:xfrm>
            <a:off x="8457179" y="1852442"/>
            <a:ext cx="636104" cy="298174"/>
            <a:chOff x="2117035" y="2415209"/>
            <a:chExt cx="636104" cy="298174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24A94E35-DA94-A719-3E69-01F611F7C87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3593941-415A-E773-6D1E-8B6B7C157B5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1C2CBD6-B012-113E-BC2B-8A29872681FB}"/>
              </a:ext>
            </a:extLst>
          </p:cNvPr>
          <p:cNvGrpSpPr/>
          <p:nvPr/>
        </p:nvGrpSpPr>
        <p:grpSpPr>
          <a:xfrm>
            <a:off x="7931307" y="1852441"/>
            <a:ext cx="636104" cy="298174"/>
            <a:chOff x="2117035" y="2415209"/>
            <a:chExt cx="636104" cy="298174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F34952E3-42C2-80EE-CC93-F049CA0D21B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3ECDD67E-E335-F920-B50F-750F0BE3E77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38A4194-4EAF-D816-E2F4-703D4B24AA06}"/>
              </a:ext>
            </a:extLst>
          </p:cNvPr>
          <p:cNvGrpSpPr/>
          <p:nvPr/>
        </p:nvGrpSpPr>
        <p:grpSpPr>
          <a:xfrm>
            <a:off x="7418871" y="1852443"/>
            <a:ext cx="636104" cy="298174"/>
            <a:chOff x="2117035" y="2415209"/>
            <a:chExt cx="636104" cy="298174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D051445A-218C-1220-5E5A-87AFA832C28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2278DEA-7134-B5F5-22A3-BF1F200A83A5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BD0E9D80-A32A-820D-B534-A1F60E8FA46F}"/>
              </a:ext>
            </a:extLst>
          </p:cNvPr>
          <p:cNvGrpSpPr/>
          <p:nvPr/>
        </p:nvGrpSpPr>
        <p:grpSpPr>
          <a:xfrm>
            <a:off x="6882949" y="1852442"/>
            <a:ext cx="636104" cy="298174"/>
            <a:chOff x="2117035" y="2415209"/>
            <a:chExt cx="636104" cy="298174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E4E1E43B-46DB-D0F8-C4D6-3F20AAE70E0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4C5EDD62-ABA8-360B-BEFE-81C63F2683D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2233662-3684-CD96-82A8-0F725694A0F4}"/>
              </a:ext>
            </a:extLst>
          </p:cNvPr>
          <p:cNvGrpSpPr/>
          <p:nvPr/>
        </p:nvGrpSpPr>
        <p:grpSpPr>
          <a:xfrm>
            <a:off x="6357077" y="1852441"/>
            <a:ext cx="636104" cy="298174"/>
            <a:chOff x="2117035" y="2415209"/>
            <a:chExt cx="636104" cy="298174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6F438C7-A822-18D4-6C8E-ED77659D9C4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DBBD1C1-635C-6911-6B07-17713AB2C3E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C7506A2A-AFFB-9E7A-4C6D-F8609A306562}"/>
              </a:ext>
            </a:extLst>
          </p:cNvPr>
          <p:cNvGrpSpPr/>
          <p:nvPr/>
        </p:nvGrpSpPr>
        <p:grpSpPr>
          <a:xfrm>
            <a:off x="5830646" y="1852443"/>
            <a:ext cx="636104" cy="298174"/>
            <a:chOff x="2117035" y="2415209"/>
            <a:chExt cx="636104" cy="298174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99A0B503-10EF-CD8F-C233-A596E2E8915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5DFA43FD-0427-5483-1941-021D0B995F0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96D7E7F-B3D3-BC83-D046-87FE07A6CF56}"/>
              </a:ext>
            </a:extLst>
          </p:cNvPr>
          <p:cNvGrpSpPr/>
          <p:nvPr/>
        </p:nvGrpSpPr>
        <p:grpSpPr>
          <a:xfrm>
            <a:off x="5294724" y="1852442"/>
            <a:ext cx="636104" cy="298174"/>
            <a:chOff x="2117035" y="2415209"/>
            <a:chExt cx="636104" cy="298174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10FA868-877C-8509-CC51-D2EBBEBFC7CC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5F01B053-6891-92FB-11D2-F82BEFAF52E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A98FDA3-456A-494D-5BF4-F09DCE17FEA9}"/>
              </a:ext>
            </a:extLst>
          </p:cNvPr>
          <p:cNvGrpSpPr/>
          <p:nvPr/>
        </p:nvGrpSpPr>
        <p:grpSpPr>
          <a:xfrm>
            <a:off x="4768852" y="1852441"/>
            <a:ext cx="636104" cy="298174"/>
            <a:chOff x="2117035" y="2415209"/>
            <a:chExt cx="636104" cy="298174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8D8510AA-AD37-85EA-5B38-A610F2C8ACB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D1754B44-55E4-D72F-DFF8-DCF20BE3C0C5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3D0F703-A29A-3A0E-D1D0-3AF68AFEBEF7}"/>
              </a:ext>
            </a:extLst>
          </p:cNvPr>
          <p:cNvGrpSpPr/>
          <p:nvPr/>
        </p:nvGrpSpPr>
        <p:grpSpPr>
          <a:xfrm>
            <a:off x="4256416" y="1852443"/>
            <a:ext cx="636104" cy="298174"/>
            <a:chOff x="2117035" y="2415209"/>
            <a:chExt cx="636104" cy="298174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D7EE96E6-95C0-C68A-EC18-E7FDDB239AD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62DF1D1E-BAC0-5103-0F3F-65BB4579D0E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0E39E99A-B15B-D17B-A0D1-87899E458E2D}"/>
              </a:ext>
            </a:extLst>
          </p:cNvPr>
          <p:cNvGrpSpPr/>
          <p:nvPr/>
        </p:nvGrpSpPr>
        <p:grpSpPr>
          <a:xfrm>
            <a:off x="3720494" y="1852442"/>
            <a:ext cx="636104" cy="298174"/>
            <a:chOff x="2117035" y="2415209"/>
            <a:chExt cx="636104" cy="298174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971EF54-C017-AB7D-B177-F9AD3AD7536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586B3FE-7430-AC2F-37AC-D0DD71AA30E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78C36F8-3ED3-2660-BACA-BE0093C23CE1}"/>
              </a:ext>
            </a:extLst>
          </p:cNvPr>
          <p:cNvGrpSpPr/>
          <p:nvPr/>
        </p:nvGrpSpPr>
        <p:grpSpPr>
          <a:xfrm>
            <a:off x="3194622" y="1852441"/>
            <a:ext cx="636104" cy="298174"/>
            <a:chOff x="2117035" y="2415209"/>
            <a:chExt cx="636104" cy="298174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928EBB03-FAFE-8844-95C4-8C55E6B1C55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ED8E6C4-CFD7-BC93-6497-AA7813BBFF5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DACFA18-1933-AC67-77D5-C3A51AB5F584}"/>
              </a:ext>
            </a:extLst>
          </p:cNvPr>
          <p:cNvGrpSpPr/>
          <p:nvPr/>
        </p:nvGrpSpPr>
        <p:grpSpPr>
          <a:xfrm>
            <a:off x="2636024" y="1841146"/>
            <a:ext cx="636104" cy="298174"/>
            <a:chOff x="2117035" y="2415209"/>
            <a:chExt cx="636104" cy="298174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B452D81A-3E3E-2520-CD87-A01872EB4AA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A65D692-595A-7FF7-E444-5DC28192FAE9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F7CBFAFA-EA2E-92DB-77A2-2DFB88B7A7EA}"/>
              </a:ext>
            </a:extLst>
          </p:cNvPr>
          <p:cNvGrpSpPr/>
          <p:nvPr/>
        </p:nvGrpSpPr>
        <p:grpSpPr>
          <a:xfrm>
            <a:off x="2100102" y="1841145"/>
            <a:ext cx="636104" cy="298174"/>
            <a:chOff x="2117035" y="2415209"/>
            <a:chExt cx="636104" cy="298174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63E2B39-0875-1EC3-E0BB-B0F085E8B1B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B06129AE-5F67-CF3D-4EEC-20165267A2B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70EE15CA-7477-BC66-DC53-4EA5B16C4A46}"/>
              </a:ext>
            </a:extLst>
          </p:cNvPr>
          <p:cNvGrpSpPr/>
          <p:nvPr/>
        </p:nvGrpSpPr>
        <p:grpSpPr>
          <a:xfrm>
            <a:off x="1574230" y="1841144"/>
            <a:ext cx="636104" cy="298174"/>
            <a:chOff x="2117035" y="2415209"/>
            <a:chExt cx="636104" cy="298174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A64F097B-764E-02A8-2BD1-51CE1E2F553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E9857E89-9F18-B55C-1A08-A2EB5F74E61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DD6CE37D-F012-F554-CA76-20DF18B116A1}"/>
              </a:ext>
            </a:extLst>
          </p:cNvPr>
          <p:cNvGrpSpPr/>
          <p:nvPr/>
        </p:nvGrpSpPr>
        <p:grpSpPr>
          <a:xfrm>
            <a:off x="1061794" y="1841146"/>
            <a:ext cx="636104" cy="298174"/>
            <a:chOff x="2117035" y="2415209"/>
            <a:chExt cx="636104" cy="298174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ABB79919-141C-46EA-D587-CDCFAC88F77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1C366C96-16AA-A504-0E8A-359441BBD8FF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C1D2BB04-15FB-B352-CAA2-A78144C2F633}"/>
              </a:ext>
            </a:extLst>
          </p:cNvPr>
          <p:cNvGrpSpPr/>
          <p:nvPr/>
        </p:nvGrpSpPr>
        <p:grpSpPr>
          <a:xfrm>
            <a:off x="525872" y="1841145"/>
            <a:ext cx="636104" cy="298174"/>
            <a:chOff x="2117035" y="2415209"/>
            <a:chExt cx="636104" cy="298174"/>
          </a:xfrm>
        </p:grpSpPr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E7E2C5D0-5BAA-115A-9B59-85453336DB4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0A15C159-6E37-5F3F-E88A-2EF9C351D7E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4FE50514-8819-D49A-7A5F-483B1385DD44}"/>
              </a:ext>
            </a:extLst>
          </p:cNvPr>
          <p:cNvGrpSpPr/>
          <p:nvPr/>
        </p:nvGrpSpPr>
        <p:grpSpPr>
          <a:xfrm>
            <a:off x="0" y="1841144"/>
            <a:ext cx="636104" cy="298174"/>
            <a:chOff x="2117035" y="2415209"/>
            <a:chExt cx="636104" cy="298174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77CED4CB-245D-93F2-FBAF-C59F25492EB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773E6F88-D4B3-6232-9824-5636579C82C5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5" name="Picture 124">
            <a:extLst>
              <a:ext uri="{FF2B5EF4-FFF2-40B4-BE49-F238E27FC236}">
                <a16:creationId xmlns:a16="http://schemas.microsoft.com/office/drawing/2014/main" id="{625AB5C5-6242-A8F8-B63A-6517BE8114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62" y="2459721"/>
            <a:ext cx="597654" cy="605731"/>
          </a:xfrm>
          <a:prstGeom prst="rect">
            <a:avLst/>
          </a:prstGeom>
        </p:spPr>
      </p:pic>
      <p:pic>
        <p:nvPicPr>
          <p:cNvPr id="1028" name="Picture 4" descr="T Cell Immunity Regulation — Biology Song Parodies">
            <a:extLst>
              <a:ext uri="{FF2B5EF4-FFF2-40B4-BE49-F238E27FC236}">
                <a16:creationId xmlns:a16="http://schemas.microsoft.com/office/drawing/2014/main" id="{01ECB138-1C1B-544A-A300-A44F14F5C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968" y="2246433"/>
            <a:ext cx="2128544" cy="194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Box 1032">
            <a:extLst>
              <a:ext uri="{FF2B5EF4-FFF2-40B4-BE49-F238E27FC236}">
                <a16:creationId xmlns:a16="http://schemas.microsoft.com/office/drawing/2014/main" id="{6F0FDBAB-2188-891D-CCC1-5FCD4CF2819A}"/>
              </a:ext>
            </a:extLst>
          </p:cNvPr>
          <p:cNvSpPr txBox="1"/>
          <p:nvPr/>
        </p:nvSpPr>
        <p:spPr>
          <a:xfrm>
            <a:off x="3724353" y="3106223"/>
            <a:ext cx="1070971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 lymphocyte</a:t>
            </a:r>
          </a:p>
        </p:txBody>
      </p:sp>
      <p:sp>
        <p:nvSpPr>
          <p:cNvPr id="1045" name="Rectangle: Rounded Corners 1044">
            <a:extLst>
              <a:ext uri="{FF2B5EF4-FFF2-40B4-BE49-F238E27FC236}">
                <a16:creationId xmlns:a16="http://schemas.microsoft.com/office/drawing/2014/main" id="{27E8165F-38EC-8BE6-650A-4D4AE0423273}"/>
              </a:ext>
            </a:extLst>
          </p:cNvPr>
          <p:cNvSpPr/>
          <p:nvPr/>
        </p:nvSpPr>
        <p:spPr>
          <a:xfrm>
            <a:off x="113344" y="4594013"/>
            <a:ext cx="2512920" cy="1418518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ADC627B8-E034-67EA-454E-EE06A9974AE0}"/>
              </a:ext>
            </a:extLst>
          </p:cNvPr>
          <p:cNvSpPr txBox="1"/>
          <p:nvPr/>
        </p:nvSpPr>
        <p:spPr>
          <a:xfrm>
            <a:off x="113342" y="4594013"/>
            <a:ext cx="2397400" cy="29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1:  Introducing the Vaccine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68" name="Picture 1067">
            <a:extLst>
              <a:ext uri="{FF2B5EF4-FFF2-40B4-BE49-F238E27FC236}">
                <a16:creationId xmlns:a16="http://schemas.microsoft.com/office/drawing/2014/main" id="{951DCCBF-2FB7-BAD7-7EFD-79C063560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108398">
            <a:off x="5425969" y="2555078"/>
            <a:ext cx="426341" cy="434046"/>
          </a:xfrm>
          <a:prstGeom prst="rect">
            <a:avLst/>
          </a:prstGeom>
        </p:spPr>
      </p:pic>
      <p:pic>
        <p:nvPicPr>
          <p:cNvPr id="1069" name="Picture 1068">
            <a:extLst>
              <a:ext uri="{FF2B5EF4-FFF2-40B4-BE49-F238E27FC236}">
                <a16:creationId xmlns:a16="http://schemas.microsoft.com/office/drawing/2014/main" id="{C7FD23F3-5F13-FCF1-95F2-56BC499C20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82664">
            <a:off x="5972139" y="2787689"/>
            <a:ext cx="426341" cy="434046"/>
          </a:xfrm>
          <a:prstGeom prst="rect">
            <a:avLst/>
          </a:prstGeom>
        </p:spPr>
      </p:pic>
      <p:pic>
        <p:nvPicPr>
          <p:cNvPr id="1070" name="Picture 1069">
            <a:extLst>
              <a:ext uri="{FF2B5EF4-FFF2-40B4-BE49-F238E27FC236}">
                <a16:creationId xmlns:a16="http://schemas.microsoft.com/office/drawing/2014/main" id="{0ECF1F9E-8476-829F-E9F8-ABA97F04A6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3530881">
            <a:off x="5675721" y="3775307"/>
            <a:ext cx="426341" cy="434046"/>
          </a:xfrm>
          <a:prstGeom prst="rect">
            <a:avLst/>
          </a:prstGeom>
        </p:spPr>
      </p:pic>
      <p:pic>
        <p:nvPicPr>
          <p:cNvPr id="1071" name="Picture 1070">
            <a:extLst>
              <a:ext uri="{FF2B5EF4-FFF2-40B4-BE49-F238E27FC236}">
                <a16:creationId xmlns:a16="http://schemas.microsoft.com/office/drawing/2014/main" id="{5F235987-F552-9228-6735-8F95E3D3C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3324610">
            <a:off x="5425970" y="3278585"/>
            <a:ext cx="426341" cy="434046"/>
          </a:xfrm>
          <a:prstGeom prst="rect">
            <a:avLst/>
          </a:prstGeom>
        </p:spPr>
      </p:pic>
      <p:cxnSp>
        <p:nvCxnSpPr>
          <p:cNvPr id="1076" name="Straight Arrow Connector 1075">
            <a:extLst>
              <a:ext uri="{FF2B5EF4-FFF2-40B4-BE49-F238E27FC236}">
                <a16:creationId xmlns:a16="http://schemas.microsoft.com/office/drawing/2014/main" id="{B8B4A128-4304-CD5E-4FF7-40753042DCBC}"/>
              </a:ext>
            </a:extLst>
          </p:cNvPr>
          <p:cNvCxnSpPr>
            <a:cxnSpLocks/>
          </p:cNvCxnSpPr>
          <p:nvPr/>
        </p:nvCxnSpPr>
        <p:spPr>
          <a:xfrm>
            <a:off x="2863429" y="1212962"/>
            <a:ext cx="984671" cy="12726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5" name="Straight Arrow Connector 1084">
            <a:extLst>
              <a:ext uri="{FF2B5EF4-FFF2-40B4-BE49-F238E27FC236}">
                <a16:creationId xmlns:a16="http://schemas.microsoft.com/office/drawing/2014/main" id="{E1DCABE4-349E-BBCC-B8D7-4A9E12FBC3ED}"/>
              </a:ext>
            </a:extLst>
          </p:cNvPr>
          <p:cNvCxnSpPr>
            <a:cxnSpLocks/>
          </p:cNvCxnSpPr>
          <p:nvPr/>
        </p:nvCxnSpPr>
        <p:spPr>
          <a:xfrm flipV="1">
            <a:off x="2142829" y="4132309"/>
            <a:ext cx="0" cy="48909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7" name="TextBox 1086">
            <a:extLst>
              <a:ext uri="{FF2B5EF4-FFF2-40B4-BE49-F238E27FC236}">
                <a16:creationId xmlns:a16="http://schemas.microsoft.com/office/drawing/2014/main" id="{A5A183C2-C903-9329-71C3-70428A445B4B}"/>
              </a:ext>
            </a:extLst>
          </p:cNvPr>
          <p:cNvSpPr txBox="1"/>
          <p:nvPr/>
        </p:nvSpPr>
        <p:spPr>
          <a:xfrm>
            <a:off x="6142701" y="139322"/>
            <a:ext cx="2889708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How Vaccination Works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56180A-7039-356D-CD47-5F4119B664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6836" r="89967">
                        <a14:foregroundMark x1="6836" y1="50000" x2="6836" y2="50000"/>
                        <a14:foregroundMark x1="67089" y1="47647" x2="67089" y2="47647"/>
                        <a14:foregroundMark x1="54576" y1="47941" x2="64443" y2="47059"/>
                        <a14:foregroundMark x1="64443" y1="47059" x2="84179" y2="49118"/>
                        <a14:foregroundMark x1="84179" y1="49118" x2="89746" y2="47353"/>
                        <a14:foregroundMark x1="89746" y1="47353" x2="89691" y2="46765"/>
                      </a14:backgroundRemoval>
                    </a14:imgEffect>
                  </a14:imgLayer>
                </a14:imgProps>
              </a:ext>
            </a:extLst>
          </a:blip>
          <a:srcRect l="14182"/>
          <a:stretch/>
        </p:blipFill>
        <p:spPr>
          <a:xfrm rot="14199088">
            <a:off x="-4092800" y="-1282919"/>
            <a:ext cx="7847241" cy="171387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80FE40-B148-D2EE-36D3-42EF7379CC59}"/>
              </a:ext>
            </a:extLst>
          </p:cNvPr>
          <p:cNvSpPr/>
          <p:nvPr/>
        </p:nvSpPr>
        <p:spPr>
          <a:xfrm>
            <a:off x="1344214" y="2800133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62A57E3-9982-D933-963D-9211929BA5FF}"/>
              </a:ext>
            </a:extLst>
          </p:cNvPr>
          <p:cNvSpPr/>
          <p:nvPr/>
        </p:nvSpPr>
        <p:spPr>
          <a:xfrm>
            <a:off x="2127071" y="2668029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44BF15-8A64-1915-6D42-A6F194672AEC}"/>
              </a:ext>
            </a:extLst>
          </p:cNvPr>
          <p:cNvSpPr/>
          <p:nvPr/>
        </p:nvSpPr>
        <p:spPr>
          <a:xfrm>
            <a:off x="1773331" y="3124625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310D6E-B6C6-5F39-290D-FC382F492DDD}"/>
              </a:ext>
            </a:extLst>
          </p:cNvPr>
          <p:cNvSpPr/>
          <p:nvPr/>
        </p:nvSpPr>
        <p:spPr>
          <a:xfrm>
            <a:off x="2226426" y="3356238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E81F5FF-D2A3-BFC6-B014-EBBFD4057D98}"/>
              </a:ext>
            </a:extLst>
          </p:cNvPr>
          <p:cNvSpPr/>
          <p:nvPr/>
        </p:nvSpPr>
        <p:spPr>
          <a:xfrm>
            <a:off x="1629867" y="3523957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269A14E-9803-72D0-376C-2C4BA445F3E0}"/>
              </a:ext>
            </a:extLst>
          </p:cNvPr>
          <p:cNvSpPr/>
          <p:nvPr/>
        </p:nvSpPr>
        <p:spPr>
          <a:xfrm>
            <a:off x="2095683" y="3760609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6E8CD07-9E6F-B1DB-9594-F253D05F9A10}"/>
              </a:ext>
            </a:extLst>
          </p:cNvPr>
          <p:cNvSpPr/>
          <p:nvPr/>
        </p:nvSpPr>
        <p:spPr>
          <a:xfrm>
            <a:off x="2588068" y="3213892"/>
            <a:ext cx="196381" cy="209419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9B2433FC-3F0F-B2E8-88A5-FDCF58C7D0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47395" y="2224109"/>
            <a:ext cx="1181942" cy="1076956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681B06C-3215-9E06-553A-DA8234DBE4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0107" y="3070784"/>
            <a:ext cx="1181942" cy="107695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F86E509-B72D-0C5E-79BD-6728F7DA25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1571" y="3298858"/>
            <a:ext cx="1181942" cy="1076956"/>
          </a:xfrm>
          <a:prstGeom prst="rect">
            <a:avLst/>
          </a:prstGeom>
        </p:spPr>
      </p:pic>
      <p:sp>
        <p:nvSpPr>
          <p:cNvPr id="1029" name="TextBox 1028">
            <a:extLst>
              <a:ext uri="{FF2B5EF4-FFF2-40B4-BE49-F238E27FC236}">
                <a16:creationId xmlns:a16="http://schemas.microsoft.com/office/drawing/2014/main" id="{9A58A017-B8AC-40EE-FFC6-60A84060F7B3}"/>
              </a:ext>
            </a:extLst>
          </p:cNvPr>
          <p:cNvSpPr txBox="1"/>
          <p:nvPr/>
        </p:nvSpPr>
        <p:spPr>
          <a:xfrm>
            <a:off x="1664370" y="3292953"/>
            <a:ext cx="767387" cy="27515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Vaccine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13FA975-10C6-710D-53D1-A073135FDCBD}"/>
              </a:ext>
            </a:extLst>
          </p:cNvPr>
          <p:cNvSpPr txBox="1"/>
          <p:nvPr/>
        </p:nvSpPr>
        <p:spPr>
          <a:xfrm>
            <a:off x="5407513" y="3029354"/>
            <a:ext cx="1056091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Antibodies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BFE1F64-A400-3DF9-C7EC-41C320BA0C5C}"/>
              </a:ext>
            </a:extLst>
          </p:cNvPr>
          <p:cNvSpPr txBox="1"/>
          <p:nvPr/>
        </p:nvSpPr>
        <p:spPr>
          <a:xfrm>
            <a:off x="7701824" y="3159476"/>
            <a:ext cx="1036728" cy="27876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Memory cells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072E4E8E-D0F6-E992-BDCD-5DE0456639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657601" y="3534470"/>
            <a:ext cx="597654" cy="60573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2D617CF2-D0A1-B7E4-0D31-5BA814DA5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6916481" y="2260795"/>
            <a:ext cx="597654" cy="60573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44FD8FD-F542-7B22-E0F7-73AF0D47A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834693">
            <a:off x="6244803" y="3588615"/>
            <a:ext cx="597654" cy="605731"/>
          </a:xfrm>
          <a:prstGeom prst="rect">
            <a:avLst/>
          </a:prstGeom>
        </p:spPr>
      </p:pic>
      <p:sp>
        <p:nvSpPr>
          <p:cNvPr id="1041" name="Rectangle: Rounded Corners 1040">
            <a:extLst>
              <a:ext uri="{FF2B5EF4-FFF2-40B4-BE49-F238E27FC236}">
                <a16:creationId xmlns:a16="http://schemas.microsoft.com/office/drawing/2014/main" id="{1ADF2CB5-C496-B420-3333-4F01E1D9A958}"/>
              </a:ext>
            </a:extLst>
          </p:cNvPr>
          <p:cNvSpPr/>
          <p:nvPr/>
        </p:nvSpPr>
        <p:spPr>
          <a:xfrm>
            <a:off x="1511099" y="711339"/>
            <a:ext cx="2337002" cy="976065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9AEB17F4-AE1F-A69D-C613-94403A3B4850}"/>
              </a:ext>
            </a:extLst>
          </p:cNvPr>
          <p:cNvSpPr txBox="1"/>
          <p:nvPr/>
        </p:nvSpPr>
        <p:spPr>
          <a:xfrm>
            <a:off x="1540595" y="719931"/>
            <a:ext cx="2307505" cy="29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2:  Immune System Activation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49" name="Straight Arrow Connector 1048">
            <a:extLst>
              <a:ext uri="{FF2B5EF4-FFF2-40B4-BE49-F238E27FC236}">
                <a16:creationId xmlns:a16="http://schemas.microsoft.com/office/drawing/2014/main" id="{55747F84-4322-4003-767C-0BDFC87A4B3C}"/>
              </a:ext>
            </a:extLst>
          </p:cNvPr>
          <p:cNvCxnSpPr>
            <a:cxnSpLocks/>
          </p:cNvCxnSpPr>
          <p:nvPr/>
        </p:nvCxnSpPr>
        <p:spPr>
          <a:xfrm flipV="1">
            <a:off x="5189119" y="4002306"/>
            <a:ext cx="395567" cy="10310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7" name="Rectangle: Rounded Corners 1046">
            <a:extLst>
              <a:ext uri="{FF2B5EF4-FFF2-40B4-BE49-F238E27FC236}">
                <a16:creationId xmlns:a16="http://schemas.microsoft.com/office/drawing/2014/main" id="{F4F9E286-03B6-E606-A4A6-DD89D03B4895}"/>
              </a:ext>
            </a:extLst>
          </p:cNvPr>
          <p:cNvSpPr/>
          <p:nvPr/>
        </p:nvSpPr>
        <p:spPr>
          <a:xfrm>
            <a:off x="3341529" y="4643001"/>
            <a:ext cx="2397398" cy="973782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550BAA06-88F7-E04B-EAC1-C936842A9877}"/>
              </a:ext>
            </a:extLst>
          </p:cNvPr>
          <p:cNvSpPr txBox="1"/>
          <p:nvPr/>
        </p:nvSpPr>
        <p:spPr>
          <a:xfrm>
            <a:off x="3341527" y="4643001"/>
            <a:ext cx="2397400" cy="29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3:  Producing antibodies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53" name="Straight Arrow Connector 1052">
            <a:extLst>
              <a:ext uri="{FF2B5EF4-FFF2-40B4-BE49-F238E27FC236}">
                <a16:creationId xmlns:a16="http://schemas.microsoft.com/office/drawing/2014/main" id="{212D0993-8344-9496-331E-7F2C9D25702A}"/>
              </a:ext>
            </a:extLst>
          </p:cNvPr>
          <p:cNvCxnSpPr>
            <a:cxnSpLocks/>
          </p:cNvCxnSpPr>
          <p:nvPr/>
        </p:nvCxnSpPr>
        <p:spPr>
          <a:xfrm>
            <a:off x="7156743" y="1593873"/>
            <a:ext cx="674929" cy="88820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1" name="Rectangle: Rounded Corners 1050">
            <a:extLst>
              <a:ext uri="{FF2B5EF4-FFF2-40B4-BE49-F238E27FC236}">
                <a16:creationId xmlns:a16="http://schemas.microsoft.com/office/drawing/2014/main" id="{133E6B2E-5D8A-9CCC-C034-6958CF1FDDAB}"/>
              </a:ext>
            </a:extLst>
          </p:cNvPr>
          <p:cNvSpPr/>
          <p:nvPr/>
        </p:nvSpPr>
        <p:spPr>
          <a:xfrm>
            <a:off x="5721689" y="651797"/>
            <a:ext cx="2512920" cy="976066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8B556F01-1099-D34F-E8C4-076910818B2F}"/>
              </a:ext>
            </a:extLst>
          </p:cNvPr>
          <p:cNvSpPr txBox="1"/>
          <p:nvPr/>
        </p:nvSpPr>
        <p:spPr>
          <a:xfrm>
            <a:off x="5738927" y="664260"/>
            <a:ext cx="2397400" cy="29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4:  Memory Cell Formation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7" name="Rectangle: Rounded Corners 1056">
            <a:extLst>
              <a:ext uri="{FF2B5EF4-FFF2-40B4-BE49-F238E27FC236}">
                <a16:creationId xmlns:a16="http://schemas.microsoft.com/office/drawing/2014/main" id="{B7E79E5D-6060-5033-080D-F32C73E55E18}"/>
              </a:ext>
            </a:extLst>
          </p:cNvPr>
          <p:cNvSpPr/>
          <p:nvPr/>
        </p:nvSpPr>
        <p:spPr>
          <a:xfrm>
            <a:off x="6216057" y="4329565"/>
            <a:ext cx="2512920" cy="1566711"/>
          </a:xfrm>
          <a:prstGeom prst="roundRect">
            <a:avLst>
              <a:gd name="adj" fmla="val 9012"/>
            </a:avLst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9630D8E0-A764-F51C-3656-1B9E89970E7B}"/>
              </a:ext>
            </a:extLst>
          </p:cNvPr>
          <p:cNvSpPr txBox="1"/>
          <p:nvPr/>
        </p:nvSpPr>
        <p:spPr>
          <a:xfrm>
            <a:off x="6216055" y="4329566"/>
            <a:ext cx="2397400" cy="29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5:  Future Protection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59" name="Picture 1058">
            <a:extLst>
              <a:ext uri="{FF2B5EF4-FFF2-40B4-BE49-F238E27FC236}">
                <a16:creationId xmlns:a16="http://schemas.microsoft.com/office/drawing/2014/main" id="{C4423AD2-78EB-FD92-D1FE-96DDB994E5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38956">
            <a:off x="2698000" y="2260795"/>
            <a:ext cx="597654" cy="60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461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182</Words>
  <Application>Microsoft Office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D Chalk</dc:creator>
  <cp:lastModifiedBy>Chalky Chalk</cp:lastModifiedBy>
  <cp:revision>7</cp:revision>
  <dcterms:created xsi:type="dcterms:W3CDTF">2024-12-08T17:31:58Z</dcterms:created>
  <dcterms:modified xsi:type="dcterms:W3CDTF">2026-03-30T19:30:04Z</dcterms:modified>
</cp:coreProperties>
</file>