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70" d="100"/>
          <a:sy n="70" d="100"/>
        </p:scale>
        <p:origin x="46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0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4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3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4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7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8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8A8B-C230-49AE-93C0-249852BD988A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C162-7BFA-41A4-B751-A6633E29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1" y="609241"/>
            <a:ext cx="4355387" cy="132014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difference between photosynthesis &amp; respiration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how ATP is produced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energy flow through living organisms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chemiosmosis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62705" y="590011"/>
            <a:ext cx="4346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respiration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photosynthesis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ATP is produced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Where the energy comes from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produced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Where both take place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395697"/>
            <a:ext cx="4346653" cy="9604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34706" y="452563"/>
            <a:ext cx="384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energy comes from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energy leaves the system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role of different organisms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2" y="3855367"/>
            <a:ext cx="4355387" cy="138862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428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ATP is produced in respiration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ATP is produced in photosynthesis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The chemical formula for the production of ATP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Where inorganic phosphates come from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chemiosmosis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made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movement of ions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Concentration gradients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citric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 cycle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hemiosmosis">
            <a:extLst>
              <a:ext uri="{FF2B5EF4-FFF2-40B4-BE49-F238E27FC236}">
                <a16:creationId xmlns:a16="http://schemas.microsoft.com/office/drawing/2014/main" id="{53AB5CBE-7822-482A-9391-C6BD7E3D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10" y="4127203"/>
            <a:ext cx="2575477" cy="23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80F6BD-53D1-46A8-AA8D-93F1E64AE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8" t="60155" r="51269" b="19074"/>
          <a:stretch/>
        </p:blipFill>
        <p:spPr>
          <a:xfrm>
            <a:off x="4645157" y="1426753"/>
            <a:ext cx="4434630" cy="1952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D08E3-8F7E-496C-ABB8-CFAA5891F1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0" t="56850" r="7300" b="23333"/>
          <a:stretch/>
        </p:blipFill>
        <p:spPr>
          <a:xfrm>
            <a:off x="0" y="5552058"/>
            <a:ext cx="4483561" cy="10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F938F-30E5-46E3-B533-98D4B050B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9" y="2665611"/>
            <a:ext cx="4511431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F4905-BCC9-499F-B4AB-7EAABC6DD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" y="1970522"/>
            <a:ext cx="452972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2EDCD-CDEF-480B-9E73-038A97CA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18" y="1138876"/>
            <a:ext cx="2716337" cy="182650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544890"/>
            <a:ext cx="1720066" cy="259883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properties of chlorophyll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the structure of a chloroplast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electron transport chain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process of light independent photosynthesis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681458"/>
            <a:ext cx="1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chlorophyll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it is made up of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wave lengths of light it absorbed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the concentrations of chlorophyll pigments change in different plants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395697"/>
            <a:ext cx="4346653" cy="9604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34706" y="452563"/>
            <a:ext cx="384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the electron transport chain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electrons are moved through 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ATP is synthesised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820882"/>
            <a:ext cx="1720066" cy="297311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10539" y="3931670"/>
            <a:ext cx="1686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outer membrane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Describe the inner membrane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thylakoids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Describe the granum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happens in the lumen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Explain what happens in the stroma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light independent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Where it takes place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role of ATP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The role of </a:t>
            </a: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RuBisCo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role of GP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The role of TP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role of NADPH</a:t>
            </a:r>
          </a:p>
        </p:txBody>
      </p:sp>
      <p:pic>
        <p:nvPicPr>
          <p:cNvPr id="1026" name="Picture 2" descr="Image result for calvin cycle">
            <a:extLst>
              <a:ext uri="{FF2B5EF4-FFF2-40B4-BE49-F238E27FC236}">
                <a16:creationId xmlns:a16="http://schemas.microsoft.com/office/drawing/2014/main" id="{40180CB6-0B52-4ACF-8F69-9AB7AC664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5871"/>
          <a:stretch/>
        </p:blipFill>
        <p:spPr bwMode="auto">
          <a:xfrm>
            <a:off x="6497202" y="3949802"/>
            <a:ext cx="2635622" cy="25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loroplast">
            <a:extLst>
              <a:ext uri="{FF2B5EF4-FFF2-40B4-BE49-F238E27FC236}">
                <a16:creationId xmlns:a16="http://schemas.microsoft.com/office/drawing/2014/main" id="{E84E2533-388A-4E26-B5E5-6A2C32EE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70" y="4354739"/>
            <a:ext cx="2681385" cy="18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ransport chain diagram">
            <a:extLst>
              <a:ext uri="{FF2B5EF4-FFF2-40B4-BE49-F238E27FC236}">
                <a16:creationId xmlns:a16="http://schemas.microsoft.com/office/drawing/2014/main" id="{48DE2322-EC79-48B9-94A0-5BC65ADBD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9"/>
          <a:stretch/>
        </p:blipFill>
        <p:spPr bwMode="auto">
          <a:xfrm>
            <a:off x="5357590" y="1485742"/>
            <a:ext cx="2973459" cy="18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6E1E0-D4DE-43FE-A027-B8DCD4651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" t="27408" r="76250" b="52204"/>
          <a:stretch/>
        </p:blipFill>
        <p:spPr>
          <a:xfrm>
            <a:off x="6408135" y="4791076"/>
            <a:ext cx="2640725" cy="14464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26747" y="452563"/>
            <a:ext cx="4366106" cy="112934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factors that effect photosynthesis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how rate of photosynthesis can be investigated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light dependent photosynthesis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how changing light intensity effects the Calvin cycle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487870"/>
            <a:ext cx="4388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is a limiting factor?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effect does light intensity have on photosynthesis?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effect does carbon dioxide have on photosynthesis?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effect does temperature have on photosynthesis?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395697"/>
            <a:ext cx="4346653" cy="9604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34706" y="452563"/>
            <a:ext cx="384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to electrons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ATP is synthesised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NADPH is synthesised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887458"/>
            <a:ext cx="1720066" cy="286232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08815" y="3887458"/>
            <a:ext cx="1686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</a:rPr>
              <a:t>Summarise</a:t>
            </a:r>
            <a:r>
              <a:rPr lang="en-US" sz="1200" b="1" dirty="0">
                <a:solidFill>
                  <a:prstClr val="black"/>
                </a:solidFill>
              </a:rPr>
              <a:t> how the equipment is used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is the independent, dependent &amp; control variables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Why do you repeat it 3 times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What might cause errors in the results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How could the method be improved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297680"/>
            <a:ext cx="1720066" cy="170078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848371" y="4510246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the Calvin cycle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The effect on GP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effect on RuBP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The effect on TP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684B0-910D-4FFA-A41F-E30A08AD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5" r="6253" b="7503"/>
          <a:stretch/>
        </p:blipFill>
        <p:spPr>
          <a:xfrm>
            <a:off x="4848371" y="1501440"/>
            <a:ext cx="3846538" cy="187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9C5BE-CAFA-466B-B770-9E30A4157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51" y="3997187"/>
            <a:ext cx="2462997" cy="2493480"/>
          </a:xfrm>
          <a:prstGeom prst="rect">
            <a:avLst/>
          </a:prstGeom>
        </p:spPr>
      </p:pic>
      <p:pic>
        <p:nvPicPr>
          <p:cNvPr id="23" name="Picture 2" descr="Image result for photosynthesis limiting factor">
            <a:extLst>
              <a:ext uri="{FF2B5EF4-FFF2-40B4-BE49-F238E27FC236}">
                <a16:creationId xmlns:a16="http://schemas.microsoft.com/office/drawing/2014/main" id="{048868A9-81A5-4356-B027-B63064DF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510"/>
            <a:ext cx="4517313" cy="15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8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402</Words>
  <Application>Microsoft Office PowerPoint</Application>
  <PresentationFormat>On-screen Show (4:3)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11</cp:revision>
  <dcterms:created xsi:type="dcterms:W3CDTF">2019-04-08T14:42:44Z</dcterms:created>
  <dcterms:modified xsi:type="dcterms:W3CDTF">2019-04-09T08:57:12Z</dcterms:modified>
</cp:coreProperties>
</file>