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94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15/06/2025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Light</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98348"/>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58804" y="4494692"/>
            <a:ext cx="616482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why we can see the Moon even though it is not a light source.</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24134" y="1190208"/>
            <a:ext cx="6209732" cy="3193182"/>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550" dirty="0"/>
              <a:t>Light is a type of energy that travels in waves and allows us to see. It comes from sources like the Sun, light bulbs, and candles. Light travels very fast — about 300,000 kilometres per second — and it always moves in straight lines. When light hits an object, it can be reflected, absorbed, or pass through it, depending on the material. For example, mirrors reflect light, dark materials absorb it, and clear materials like glass let it pass through.</a:t>
            </a:r>
          </a:p>
          <a:p>
            <a:r>
              <a:rPr lang="en-GB" sz="1550" dirty="0"/>
              <a:t>We see things because light reflects off objects and enters our eyes. </a:t>
            </a:r>
          </a:p>
          <a:p>
            <a:endParaRPr lang="en-GB" sz="1550" dirty="0"/>
          </a:p>
          <a:p>
            <a:r>
              <a:rPr lang="en-GB" sz="1550" dirty="0"/>
              <a:t>Some objects, like the Sun or a torch, are light sources because they make their own light. Other objects, like the Moon or a book, are not light sources — we see them only because they reflect light from something else. Learning how light behaves helps us understand things like shadows, mirrors, rainbows, and how lenses work in glasses and cameras.</a:t>
            </a:r>
          </a:p>
        </p:txBody>
      </p:sp>
      <p:sp>
        <p:nvSpPr>
          <p:cNvPr id="3" name="TextBox 2">
            <a:extLst>
              <a:ext uri="{FF2B5EF4-FFF2-40B4-BE49-F238E27FC236}">
                <a16:creationId xmlns:a16="http://schemas.microsoft.com/office/drawing/2014/main" id="{135F45A5-51FC-F60C-286B-13048231D0C2}"/>
              </a:ext>
            </a:extLst>
          </p:cNvPr>
          <p:cNvSpPr txBox="1"/>
          <p:nvPr/>
        </p:nvSpPr>
        <p:spPr>
          <a:xfrm>
            <a:off x="324134" y="507946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5917666"/>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does light travel in straight lines, and how does this explain the formation of shadows?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63871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46587" y="7613180"/>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Compare what happens when light hits a mirror, a piece of black fabric, and a glass window. What does this tell us about different materials?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8BEF6-61BA-E1BA-2758-175A143CC8B7}"/>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6F7A98FD-46F8-51D4-2EF4-75B7CE72D5FD}"/>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AF7C7A6D-7336-1CEB-D65A-7979F8B5C3FD}"/>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Light</a:t>
            </a:r>
          </a:p>
        </p:txBody>
      </p:sp>
      <p:sp>
        <p:nvSpPr>
          <p:cNvPr id="55" name="TextBox 54">
            <a:extLst>
              <a:ext uri="{FF2B5EF4-FFF2-40B4-BE49-F238E27FC236}">
                <a16:creationId xmlns:a16="http://schemas.microsoft.com/office/drawing/2014/main" id="{694B2AA8-4162-EA5D-96B9-01D31AF637A0}"/>
              </a:ext>
            </a:extLst>
          </p:cNvPr>
          <p:cNvSpPr txBox="1"/>
          <p:nvPr/>
        </p:nvSpPr>
        <p:spPr>
          <a:xfrm>
            <a:off x="358804" y="4202387"/>
            <a:ext cx="616482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why we can see the Moon even though it is not a light source.</a:t>
            </a:r>
          </a:p>
        </p:txBody>
      </p:sp>
      <p:sp>
        <p:nvSpPr>
          <p:cNvPr id="2" name="Rectangle 1">
            <a:extLst>
              <a:ext uri="{FF2B5EF4-FFF2-40B4-BE49-F238E27FC236}">
                <a16:creationId xmlns:a16="http://schemas.microsoft.com/office/drawing/2014/main" id="{F75FAEC8-3B4B-15AB-CEB2-F0C9DD43A85D}"/>
              </a:ext>
            </a:extLst>
          </p:cNvPr>
          <p:cNvSpPr>
            <a:spLocks noChangeArrowheads="1"/>
          </p:cNvSpPr>
          <p:nvPr/>
        </p:nvSpPr>
        <p:spPr bwMode="auto">
          <a:xfrm>
            <a:off x="324134" y="897903"/>
            <a:ext cx="6209732" cy="3193182"/>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550" dirty="0"/>
              <a:t>Light is a type of energy that travels in waves and allows us to see. It comes from sources like the Sun, light bulbs, and candles. Light travels very fast — about 300,000 kilometres per second — and it always moves in straight lines. When light hits an object, it can be reflected, absorbed, or pass through it, depending on the material. For example, mirrors reflect light, dark materials absorb it, and clear materials like glass let it pass through.</a:t>
            </a:r>
          </a:p>
          <a:p>
            <a:r>
              <a:rPr lang="en-GB" sz="1550" dirty="0"/>
              <a:t>We see things because light reflects off objects and enters our eyes. </a:t>
            </a:r>
          </a:p>
          <a:p>
            <a:endParaRPr lang="en-GB" sz="1550" dirty="0"/>
          </a:p>
          <a:p>
            <a:r>
              <a:rPr lang="en-GB" sz="1550" dirty="0"/>
              <a:t>Some objects, like the Sun or a torch, are light sources because they make their own light. Other objects, like the Moon or a book, are not light sources — we see them only because they reflect light from something else. Learning how light behaves helps us understand things like shadows, mirrors, rainbows, and how lenses work in glasses and cameras.</a:t>
            </a:r>
          </a:p>
        </p:txBody>
      </p:sp>
      <p:sp>
        <p:nvSpPr>
          <p:cNvPr id="3" name="TextBox 2">
            <a:extLst>
              <a:ext uri="{FF2B5EF4-FFF2-40B4-BE49-F238E27FC236}">
                <a16:creationId xmlns:a16="http://schemas.microsoft.com/office/drawing/2014/main" id="{82BDF17A-F609-B4D1-62D4-4722EB6680B1}"/>
              </a:ext>
            </a:extLst>
          </p:cNvPr>
          <p:cNvSpPr txBox="1"/>
          <p:nvPr/>
        </p:nvSpPr>
        <p:spPr>
          <a:xfrm>
            <a:off x="324134" y="4539621"/>
            <a:ext cx="6339612" cy="1077218"/>
          </a:xfrm>
          <a:prstGeom prst="rect">
            <a:avLst/>
          </a:prstGeom>
          <a:noFill/>
        </p:spPr>
        <p:txBody>
          <a:bodyPr wrap="square" rtlCol="0">
            <a:spAutoFit/>
          </a:bodyPr>
          <a:lstStyle/>
          <a:p>
            <a:r>
              <a:rPr lang="en-GB" sz="1600" dirty="0"/>
              <a:t>Light travels in straight lines because it moves as a wave in a single direction unless it is reflected, refracted, or absorbed. When an opaque object blocks this straight path, it prevents light from reaching the area behind it, creating a shadow.</a:t>
            </a:r>
            <a:endParaRPr lang="en-GB" sz="1600" b="1" dirty="0"/>
          </a:p>
        </p:txBody>
      </p:sp>
      <p:sp>
        <p:nvSpPr>
          <p:cNvPr id="4" name="TextBox 3">
            <a:extLst>
              <a:ext uri="{FF2B5EF4-FFF2-40B4-BE49-F238E27FC236}">
                <a16:creationId xmlns:a16="http://schemas.microsoft.com/office/drawing/2014/main" id="{1DF8B48D-3588-3E5C-D764-D800239289E5}"/>
              </a:ext>
            </a:extLst>
          </p:cNvPr>
          <p:cNvSpPr txBox="1"/>
          <p:nvPr/>
        </p:nvSpPr>
        <p:spPr>
          <a:xfrm>
            <a:off x="346586" y="5625361"/>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does light travel in straight lines, and how does this explain the formation of shadows?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898A800C-D10A-3422-5489-5F5549FF1D2E}"/>
              </a:ext>
            </a:extLst>
          </p:cNvPr>
          <p:cNvSpPr txBox="1"/>
          <p:nvPr/>
        </p:nvSpPr>
        <p:spPr>
          <a:xfrm>
            <a:off x="389173" y="6226896"/>
            <a:ext cx="6339612" cy="1077218"/>
          </a:xfrm>
          <a:prstGeom prst="rect">
            <a:avLst/>
          </a:prstGeom>
          <a:noFill/>
        </p:spPr>
        <p:txBody>
          <a:bodyPr wrap="square" rtlCol="0">
            <a:spAutoFit/>
          </a:bodyPr>
          <a:lstStyle/>
          <a:p>
            <a:r>
              <a:rPr lang="en-GB" sz="1600" dirty="0"/>
              <a:t>Light travels in straight lines because it moves as a wave in a single direction unless it is reflected, refracted, or absorbed. When an opaque object blocks this straight path, it prevents light from reaching the area behind it, creating a shadow.</a:t>
            </a:r>
            <a:endParaRPr lang="en-GB" sz="1600" b="1" dirty="0"/>
          </a:p>
        </p:txBody>
      </p:sp>
      <p:sp>
        <p:nvSpPr>
          <p:cNvPr id="10" name="TextBox 9">
            <a:extLst>
              <a:ext uri="{FF2B5EF4-FFF2-40B4-BE49-F238E27FC236}">
                <a16:creationId xmlns:a16="http://schemas.microsoft.com/office/drawing/2014/main" id="{BA86360E-C745-F1B5-013B-F2C36A42597A}"/>
              </a:ext>
            </a:extLst>
          </p:cNvPr>
          <p:cNvSpPr txBox="1"/>
          <p:nvPr/>
        </p:nvSpPr>
        <p:spPr>
          <a:xfrm>
            <a:off x="346587" y="7320875"/>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Compare what happens when light hits a mirror, a piece of black fabric, and a glass window. What does this tell us about different materials?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B1F38EF9-DCDA-3B8A-F0A1-D0BBABB304E3}"/>
              </a:ext>
            </a:extLst>
          </p:cNvPr>
          <p:cNvSpPr txBox="1"/>
          <p:nvPr/>
        </p:nvSpPr>
        <p:spPr>
          <a:xfrm>
            <a:off x="389173" y="7901689"/>
            <a:ext cx="6339612" cy="1077218"/>
          </a:xfrm>
          <a:prstGeom prst="rect">
            <a:avLst/>
          </a:prstGeom>
          <a:noFill/>
        </p:spPr>
        <p:txBody>
          <a:bodyPr wrap="square" rtlCol="0">
            <a:spAutoFit/>
          </a:bodyPr>
          <a:lstStyle/>
          <a:p>
            <a:r>
              <a:rPr lang="en-GB" sz="1600" dirty="0"/>
              <a:t>When light hits a mirror, it reflects; when it hits black fabric, it is mostly absorbed; and when it hits a glass window, it passes through. This shows that materials can be reflective, absorbent, or transparent, depending on their properties and how they interact with light.</a:t>
            </a:r>
            <a:endParaRPr lang="en-GB" sz="1600" b="1" dirty="0"/>
          </a:p>
        </p:txBody>
      </p:sp>
    </p:spTree>
    <p:custDataLst>
      <p:tags r:id="rId1"/>
    </p:custDataLst>
    <p:extLst>
      <p:ext uri="{BB962C8B-B14F-4D97-AF65-F5344CB8AC3E}">
        <p14:creationId xmlns:p14="http://schemas.microsoft.com/office/powerpoint/2010/main" val="2540026894"/>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ags/tag2.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9361</TotalTime>
  <Words>647</Words>
  <Application>Microsoft Office PowerPoint</Application>
  <PresentationFormat>On-screen Show (4:3)</PresentationFormat>
  <Paragraphs>23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52</cp:revision>
  <dcterms:created xsi:type="dcterms:W3CDTF">2024-01-19T05:37:07Z</dcterms:created>
  <dcterms:modified xsi:type="dcterms:W3CDTF">2025-06-16T04:07:09Z</dcterms:modified>
</cp:coreProperties>
</file>