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Identification of </a:t>
            </a:r>
            <a:r>
              <a:rPr lang="en-GB" sz="2400" b="1" kern="0" dirty="0" err="1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Sulfates</a:t>
            </a: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to identify </a:t>
            </a:r>
            <a:r>
              <a:rPr lang="en-GB" sz="2000" dirty="0" err="1"/>
              <a:t>sulfate</a:t>
            </a:r>
            <a:r>
              <a:rPr lang="en-GB" sz="2000" dirty="0"/>
              <a:t> ions in a solution using a chemical test. Include the observations.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161D49-65E9-CA09-F7E2-A892A60B74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228" y="1545223"/>
            <a:ext cx="4489634" cy="277164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3DB95A-F9AA-76C6-2B5C-D0ADBF622406}"/>
              </a:ext>
            </a:extLst>
          </p:cNvPr>
          <p:cNvSpPr txBox="1"/>
          <p:nvPr/>
        </p:nvSpPr>
        <p:spPr>
          <a:xfrm rot="16200000">
            <a:off x="-1344005" y="5914566"/>
            <a:ext cx="3935095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4FBAE7-878F-2A2B-C0F8-55BCBAE9BDB7}"/>
              </a:ext>
            </a:extLst>
          </p:cNvPr>
          <p:cNvSpPr txBox="1"/>
          <p:nvPr/>
        </p:nvSpPr>
        <p:spPr>
          <a:xfrm>
            <a:off x="1017932" y="4371498"/>
            <a:ext cx="558566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0AD9E0F-4213-352C-7F6F-4CCC3F1AFDC1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ED4B2D25-A2A7-A5C8-CF72-22CB42DDFD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6409" y="7576497"/>
            <a:ext cx="1349211" cy="13316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86"/>
    </mc:Choice>
    <mc:Fallback xmlns="">
      <p:transition spd="slow" advTm="3548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7|4.7|6|6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7121</TotalTime>
  <Words>27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88</cp:revision>
  <dcterms:created xsi:type="dcterms:W3CDTF">2024-01-19T05:37:07Z</dcterms:created>
  <dcterms:modified xsi:type="dcterms:W3CDTF">2025-03-21T09:09:46Z</dcterms:modified>
</cp:coreProperties>
</file>