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fbES1798Ao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77643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Effect of pH on Membrane Permeability Data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1180449"/>
            <a:ext cx="6137701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The table below shows the absorbance values (AU) of beetroot pigment in solution after exposure to different pH levels. Higher absorbance indicates greater membrane permeability.</a:t>
            </a:r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r>
              <a:rPr lang="en-GB" dirty="0"/>
              <a:t>Analyse the data and explain how pH affects membrane permeability.</a:t>
            </a: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6193EF0-7554-895B-BC80-FCDF9176D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495832"/>
              </p:ext>
            </p:extLst>
          </p:nvPr>
        </p:nvGraphicFramePr>
        <p:xfrm>
          <a:off x="471488" y="2177896"/>
          <a:ext cx="5915024" cy="2377440"/>
        </p:xfrm>
        <a:graphic>
          <a:graphicData uri="http://schemas.openxmlformats.org/drawingml/2006/table">
            <a:tbl>
              <a:tblPr/>
              <a:tblGrid>
                <a:gridCol w="2957512">
                  <a:extLst>
                    <a:ext uri="{9D8B030D-6E8A-4147-A177-3AD203B41FA5}">
                      <a16:colId xmlns:a16="http://schemas.microsoft.com/office/drawing/2014/main" val="3546655214"/>
                    </a:ext>
                  </a:extLst>
                </a:gridCol>
                <a:gridCol w="2957512">
                  <a:extLst>
                    <a:ext uri="{9D8B030D-6E8A-4147-A177-3AD203B41FA5}">
                      <a16:colId xmlns:a16="http://schemas.microsoft.com/office/drawing/2014/main" val="2722306791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r>
                        <a:rPr lang="en-GB" sz="1300"/>
                        <a:t>pH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/>
                        <a:t>Absorbance (AU)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970559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30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/>
                        <a:t>1.18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02233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30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/>
                        <a:t>0.95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325038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30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/>
                        <a:t>0.40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8426956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30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/>
                        <a:t>0.25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52550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30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/>
                        <a:t>0.35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6733428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30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/>
                        <a:t>0.90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318478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30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1.10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408067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4EA57D8-5A1B-97C7-E89C-95FFCCB66989}"/>
              </a:ext>
            </a:extLst>
          </p:cNvPr>
          <p:cNvSpPr txBox="1"/>
          <p:nvPr/>
        </p:nvSpPr>
        <p:spPr>
          <a:xfrm rot="16200000">
            <a:off x="-719050" y="6539522"/>
            <a:ext cx="268517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64FB0A-3BC6-1B2A-AD48-14A173249A94}"/>
              </a:ext>
            </a:extLst>
          </p:cNvPr>
          <p:cNvSpPr txBox="1"/>
          <p:nvPr/>
        </p:nvSpPr>
        <p:spPr>
          <a:xfrm>
            <a:off x="967936" y="5489320"/>
            <a:ext cx="55856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64789144-7F94-2289-2846-11C17D7A2DD0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CE6CCBC-6290-FA87-B94E-0F6CE4EEC8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6397" y="7601146"/>
            <a:ext cx="1299215" cy="129491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14291</TotalTime>
  <Words>74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128</cp:revision>
  <dcterms:created xsi:type="dcterms:W3CDTF">2024-01-19T05:37:07Z</dcterms:created>
  <dcterms:modified xsi:type="dcterms:W3CDTF">2025-07-03T16:50:27Z</dcterms:modified>
</cp:coreProperties>
</file>