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59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26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297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010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203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880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855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924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023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899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29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207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52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64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IMPYFc__V4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IMPYFc__V4I?feature=oembed" TargetMode="Externa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Product/AP-Biology-Osmosis-in-Cells-Lesson-2682574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ks4-aqa-gcse-biology-science-osmosis-lesson-1109844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watch?v=Z7gReRh-SaA&amp;t=20s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Exchange of Materials 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Question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56405" y="838330"/>
            <a:ext cx="2976847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GB" sz="18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Organism D and organism E both have alveoli in the lungs and villi in the small intestine.  The figure below shows some alveoli and some villi.</a:t>
            </a:r>
            <a:endParaRPr lang="en-GB" b="1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>
              <a:spcBef>
                <a:spcPts val="1200"/>
              </a:spcBef>
              <a:spcAft>
                <a:spcPts val="0"/>
              </a:spcAft>
            </a:pPr>
            <a:r>
              <a:rPr lang="en-GB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Describe how the alveoli and the villi are adapted to increase absorption.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AE7A55-D650-6812-1107-3C5AFF7E9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017" y="1220359"/>
            <a:ext cx="3196829" cy="205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43B11A-5BCA-57AF-3019-1CE3E2C61D7B}"/>
              </a:ext>
            </a:extLst>
          </p:cNvPr>
          <p:cNvSpPr txBox="1"/>
          <p:nvPr/>
        </p:nvSpPr>
        <p:spPr>
          <a:xfrm rot="16200000">
            <a:off x="-1621266" y="5637311"/>
            <a:ext cx="4489609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3717C6-D7F2-5421-DAF8-6ADB7F97A813}"/>
              </a:ext>
            </a:extLst>
          </p:cNvPr>
          <p:cNvSpPr txBox="1"/>
          <p:nvPr/>
        </p:nvSpPr>
        <p:spPr>
          <a:xfrm>
            <a:off x="1064624" y="3684894"/>
            <a:ext cx="5459007" cy="1477328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 </a:t>
            </a:r>
            <a:r>
              <a:rPr lang="en-GB" b="1" dirty="0"/>
              <a:t>Key things to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is surface area affected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How is diffusion distance reduced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What is the role of a good blood 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What is the role of mitochondria in villi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47027B-4B2B-4DC6-CD70-19A6AE5CF36E}"/>
              </a:ext>
            </a:extLst>
          </p:cNvPr>
          <p:cNvSpPr txBox="1"/>
          <p:nvPr/>
        </p:nvSpPr>
        <p:spPr>
          <a:xfrm>
            <a:off x="915926" y="5312182"/>
            <a:ext cx="55856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:a16="http://schemas.microsoft.com/office/drawing/2014/main" id="{CBE69FCA-6D58-D20E-0108-83D569A24C0C}"/>
              </a:ext>
            </a:extLst>
          </p:cNvPr>
          <p:cNvSpPr txBox="1"/>
          <p:nvPr/>
        </p:nvSpPr>
        <p:spPr>
          <a:xfrm>
            <a:off x="356406" y="8324463"/>
            <a:ext cx="4897982" cy="4671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Link to video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35071F0-6349-1036-A8AB-415DEEC7FF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037" y="7309751"/>
            <a:ext cx="1165594" cy="1510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587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Exchange of Materials Question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nline Media 1" title="4 mark exchange of materials GCSE Biology question">
            <a:hlinkClick r:id="" action="ppaction://media"/>
            <a:extLst>
              <a:ext uri="{FF2B5EF4-FFF2-40B4-BE49-F238E27FC236}">
                <a16:creationId xmlns:a16="http://schemas.microsoft.com/office/drawing/2014/main" id="{BF62BAE5-95EE-58E5-DB3C-5B289CFC53C0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 rotWithShape="1">
          <a:blip r:embed="rId4"/>
          <a:srcRect l="22687" r="22388"/>
          <a:stretch/>
        </p:blipFill>
        <p:spPr>
          <a:xfrm>
            <a:off x="638032" y="1175611"/>
            <a:ext cx="5581935" cy="76220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019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sp>
        <p:nvSpPr>
          <p:cNvPr id="19" name="TextBox 18">
            <a:hlinkClick r:id="rId13"/>
            <a:extLst>
              <a:ext uri="{FF2B5EF4-FFF2-40B4-BE49-F238E27FC236}">
                <a16:creationId xmlns:a16="http://schemas.microsoft.com/office/drawing/2014/main" id="{A6B715A4-B4C1-D925-DB55-C751830CEEFE}"/>
              </a:ext>
            </a:extLst>
          </p:cNvPr>
          <p:cNvSpPr txBox="1"/>
          <p:nvPr/>
        </p:nvSpPr>
        <p:spPr>
          <a:xfrm>
            <a:off x="3459107" y="5361934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E30B1A-784E-862E-927C-DA887617DAB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9037" y="4896149"/>
            <a:ext cx="2426195" cy="136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4.3|16.8|2.2|17.3|1.6|37.5|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1892</TotalTime>
  <Words>126</Words>
  <Application>Microsoft Office PowerPoint</Application>
  <PresentationFormat>On-screen Show (4:3)</PresentationFormat>
  <Paragraphs>18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2_Office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Chalky Chalk</cp:lastModifiedBy>
  <cp:revision>31</cp:revision>
  <dcterms:created xsi:type="dcterms:W3CDTF">2024-01-19T05:37:07Z</dcterms:created>
  <dcterms:modified xsi:type="dcterms:W3CDTF">2024-11-04T21:26:41Z</dcterms:modified>
</cp:coreProperties>
</file>