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386966-9698-E046-8B60-65B817214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0532" y="2522228"/>
            <a:ext cx="3282698" cy="41131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Chromosome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Allele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functional unit of heredity?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8928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Transcription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Replication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process by which DNA is copied into mRNA?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85437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Intron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Operator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a gene is responsible for coding for a protein?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24494" y="27017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Allele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Locus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Phenotype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term describes a version of a gene?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89510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Polypeptide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Operon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regulates the expression of a gene by controlling transcription?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Gel electrophoresis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Polymerase Chain Reaction (PCR)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Northern blotting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Western blotting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method used to study gene expression?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74211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196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20</cp:revision>
  <dcterms:created xsi:type="dcterms:W3CDTF">2024-11-06T06:26:10Z</dcterms:created>
  <dcterms:modified xsi:type="dcterms:W3CDTF">2025-01-10T21:50:05Z</dcterms:modified>
</cp:coreProperties>
</file>