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02/03/2025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Potometer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The diagram below shows a potometer. Describe how you would set up an investigation to measure the rate of transpiration in a plant using a potometer.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B8E348-59D9-6A35-253F-140DDF96A2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616" t="1703" r="22417" b="20414"/>
          <a:stretch/>
        </p:blipFill>
        <p:spPr>
          <a:xfrm>
            <a:off x="1701383" y="1750512"/>
            <a:ext cx="3769391" cy="28004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7A5F2D2-C323-6D67-FFDB-13839E77CBAE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CB7F3D-9DB3-B426-AB7F-D1F282F7E647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76A63C-C6C0-FD2F-A9FE-D4A7AC3416F2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387F57B-A8B1-3747-CDBA-F1DBFEA543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5401" y="7450112"/>
            <a:ext cx="1492893" cy="14879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608"/>
    </mc:Choice>
    <mc:Fallback xmlns="">
      <p:transition spd="slow" advTm="40608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6.7|6.4|7.3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1720</TotalTime>
  <Words>34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49</cp:revision>
  <dcterms:created xsi:type="dcterms:W3CDTF">2024-01-19T05:37:07Z</dcterms:created>
  <dcterms:modified xsi:type="dcterms:W3CDTF">2025-03-02T13:08:22Z</dcterms:modified>
</cp:coreProperties>
</file>