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219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06/10/2024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06/10/2024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06/10/2024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06/10/2024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Science of Fear</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part of the brain detects danger and triggers the fear response?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234743"/>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600" dirty="0"/>
              <a:t>Halloween is an ideal time to delve into the science behind fear and how it affects our bodies. Fear triggers the brain’s amygdala, which detects danger and signals the release of adrenaline and cortisol, two key stress hormones. These hormones increase heart rate, elevate blood pressure, and redirect blood flow to our muscles, helping us react quickly to perceived threats. This “fight or flight” response, essential for survival, originally helped our ancestors escape predators or other dangers. Today, it can be triggered by things like haunted houses or scary movies. Additionally, fear can sharpen our senses and improve memory recall, as the body becomes hyper-alert and focused. Understanding these responses can help students see why they might feel both nervous and excited during Halloween thrills, and how these intense feelings are rooted in human biology and evolution.</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146800"/>
            <a:ext cx="4537471"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Which two hormones are released during the fear response?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4511426"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the “fight or flight” response help our bodies react to fear?</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1026" name="Picture 2" descr="Fear Clipart, Transparent PNG Clipart Images Free Download - ClipartMax">
            <a:extLst>
              <a:ext uri="{FF2B5EF4-FFF2-40B4-BE49-F238E27FC236}">
                <a16:creationId xmlns:a16="http://schemas.microsoft.com/office/drawing/2014/main" id="{4360B317-220E-14C1-0C59-38D9041CFC59}"/>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444" b="95227" l="10000" r="92667">
                        <a14:foregroundMark x1="14333" y1="48687" x2="14333" y2="48687"/>
                        <a14:foregroundMark x1="43667" y1="47017" x2="43667" y2="47017"/>
                        <a14:foregroundMark x1="41667" y1="6444" x2="41667" y2="6444"/>
                        <a14:foregroundMark x1="14667" y1="47494" x2="14667" y2="47494"/>
                        <a14:foregroundMark x1="46333" y1="45107" x2="46333" y2="45107"/>
                        <a14:foregroundMark x1="38000" y1="88067" x2="38000" y2="88067"/>
                        <a14:foregroundMark x1="36000" y1="85919" x2="36000" y2="85919"/>
                        <a14:foregroundMark x1="62667" y1="92601" x2="62667" y2="92601"/>
                        <a14:foregroundMark x1="38667" y1="44153" x2="38667" y2="44153"/>
                        <a14:foregroundMark x1="13000" y1="44153" x2="13000" y2="44153"/>
                        <a14:foregroundMark x1="73000" y1="90692" x2="73000" y2="90692"/>
                        <a14:foregroundMark x1="67000" y1="95465" x2="67000" y2="95465"/>
                        <a14:foregroundMark x1="90667" y1="36993" x2="90667" y2="36993"/>
                        <a14:foregroundMark x1="92667" y1="44391" x2="92667" y2="44391"/>
                      </a14:backgroundRemoval>
                    </a14:imgEffect>
                  </a14:imgLayer>
                </a14:imgProps>
              </a:ext>
              <a:ext uri="{28A0092B-C50C-407E-A947-70E740481C1C}">
                <a14:useLocalDpi xmlns:a14="http://schemas.microsoft.com/office/drawing/2010/main" val="0"/>
              </a:ext>
            </a:extLst>
          </a:blip>
          <a:srcRect/>
          <a:stretch>
            <a:fillRect/>
          </a:stretch>
        </p:blipFill>
        <p:spPr bwMode="auto">
          <a:xfrm>
            <a:off x="4685393" y="5299956"/>
            <a:ext cx="2857500" cy="39909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8471</TotalTime>
  <Words>211</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31</cp:revision>
  <dcterms:created xsi:type="dcterms:W3CDTF">2024-01-19T05:37:07Z</dcterms:created>
  <dcterms:modified xsi:type="dcterms:W3CDTF">2024-10-06T21:06:45Z</dcterms:modified>
</cp:coreProperties>
</file>