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4" r:id="rId5"/>
    <p:sldId id="266" r:id="rId6"/>
    <p:sldId id="265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181272" y="222616"/>
            <a:ext cx="11734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Chloroplasts</a:t>
            </a: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D414C6-0B40-62B1-F237-F5E21608619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762" t="6054" r="8107" b="5372"/>
          <a:stretch/>
        </p:blipFill>
        <p:spPr>
          <a:xfrm>
            <a:off x="5845726" y="2651944"/>
            <a:ext cx="6168931" cy="365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122329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Chloroplasts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Stroma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Inner membrane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Outer membrane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Thylakoid membrane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main site of the light-dependent reactions in a chloroplast?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398545" y="3709620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Matrix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Cytoplasm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Stroma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Thylakoid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fluid-filled space inside the chloroplast called?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289168" y="2743908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E6424B-C209-D851-8A1E-E52A153FFE32}"/>
              </a:ext>
            </a:extLst>
          </p:cNvPr>
          <p:cNvSpPr txBox="1"/>
          <p:nvPr/>
        </p:nvSpPr>
        <p:spPr>
          <a:xfrm>
            <a:off x="181272" y="122329"/>
            <a:ext cx="51726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Chloroplasts</a:t>
            </a: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Granum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2108747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Stroma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1169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Lumen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3079" y="4093932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Lamella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a stack of thylakoids called?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112733" y="896536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44AAF-0481-9AE8-4F42-3B94A336615B}"/>
              </a:ext>
            </a:extLst>
          </p:cNvPr>
          <p:cNvSpPr txBox="1"/>
          <p:nvPr/>
        </p:nvSpPr>
        <p:spPr>
          <a:xfrm>
            <a:off x="181272" y="122329"/>
            <a:ext cx="51726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Chloroplasts</a:t>
            </a: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1052" y="1485290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Carotene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51487" y="2207429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Chlorophyll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26717" y="3061857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Xanthophyll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Phycobilin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pigment is found in the thylakoid membrane?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471724" y="1865515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E13C37-C0D1-75E3-438D-5C01EB1AFD6E}"/>
              </a:ext>
            </a:extLst>
          </p:cNvPr>
          <p:cNvSpPr txBox="1"/>
          <p:nvPr/>
        </p:nvSpPr>
        <p:spPr>
          <a:xfrm>
            <a:off x="181272" y="122329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Chloroplasts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Stroma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Cristae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Intermembrane space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Lamellae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connects grana in the chloroplast?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362116" y="3833320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ACCEB3-E0B9-3401-C9FB-25B790AED8C4}"/>
              </a:ext>
            </a:extLst>
          </p:cNvPr>
          <p:cNvSpPr txBox="1"/>
          <p:nvPr/>
        </p:nvSpPr>
        <p:spPr>
          <a:xfrm>
            <a:off x="181272" y="122329"/>
            <a:ext cx="51726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Chloroplasts</a:t>
            </a: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Photosynthesis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80257" y="2265305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Respiration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Protein synthesis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Fermentation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primary function of chloroplasts?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381445" y="87886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578938-445E-F7A4-85EB-C492235286D2}"/>
              </a:ext>
            </a:extLst>
          </p:cNvPr>
          <p:cNvSpPr txBox="1"/>
          <p:nvPr/>
        </p:nvSpPr>
        <p:spPr>
          <a:xfrm>
            <a:off x="181272" y="122329"/>
            <a:ext cx="51726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Chloroplasts</a:t>
            </a: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15A4D2-E2AE-A1E4-7FF1-39D05D223BCF}"/>
              </a:ext>
            </a:extLst>
          </p:cNvPr>
          <p:cNvSpPr txBox="1"/>
          <p:nvPr/>
        </p:nvSpPr>
        <p:spPr>
          <a:xfrm>
            <a:off x="6844747" y="553166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D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5ABD69-681C-18A4-C2B7-6A89D065B07D}"/>
              </a:ext>
            </a:extLst>
          </p:cNvPr>
          <p:cNvSpPr txBox="1"/>
          <p:nvPr/>
        </p:nvSpPr>
        <p:spPr>
          <a:xfrm>
            <a:off x="181272" y="122329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Chloroplasts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6907</TotalTime>
  <Words>182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53</cp:revision>
  <dcterms:created xsi:type="dcterms:W3CDTF">2024-11-06T06:26:10Z</dcterms:created>
  <dcterms:modified xsi:type="dcterms:W3CDTF">2025-02-27T06:36:07Z</dcterms:modified>
</cp:coreProperties>
</file>