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Electrolysis of Brine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electrolysis of brine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130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brine?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0193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gas is produced at the positive electrode (anode) during the electrolysis of brine?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393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gas is produced at the negative electrode (cathode) during the electrolysis of brine?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8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useful solution is left behind after the electrolysis of brine?</a:t>
            </a:r>
          </a:p>
        </p:txBody>
      </p:sp>
      <p:pic>
        <p:nvPicPr>
          <p:cNvPr id="8" name="Picture 7" descr="Diagram of a diagram of a positive anode and a positive cathode&#10;&#10;AI-generated content may be incorrect.">
            <a:extLst>
              <a:ext uri="{FF2B5EF4-FFF2-40B4-BE49-F238E27FC236}">
                <a16:creationId xmlns:a16="http://schemas.microsoft.com/office/drawing/2014/main" id="{2D4744B0-4F38-2C98-96BC-6A483BF79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06" y="1671783"/>
            <a:ext cx="5104094" cy="24383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A6C0C4-1239-14E7-57D3-ECBCB805E58E}"/>
              </a:ext>
            </a:extLst>
          </p:cNvPr>
          <p:cNvSpPr txBox="1"/>
          <p:nvPr/>
        </p:nvSpPr>
        <p:spPr>
          <a:xfrm rot="16200000">
            <a:off x="4285488" y="197508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4876D6-D907-AD8E-2C79-6F6D22BA9A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01" y="1472815"/>
            <a:ext cx="1303630" cy="13036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3745</TotalTime>
  <Words>64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80</cp:revision>
  <dcterms:created xsi:type="dcterms:W3CDTF">2024-01-19T05:37:07Z</dcterms:created>
  <dcterms:modified xsi:type="dcterms:W3CDTF">2025-02-16T14:50:04Z</dcterms:modified>
</cp:coreProperties>
</file>