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9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21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024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437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669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464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066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310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171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745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089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895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160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30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shorts/XehZ86LqHP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acherspayteachers.com/Product/AP-Biology-Disease-Pathogen-Transmission-Lesson-Activities-5435195?st=0b247abb7334dca3213059aed82c10f5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improving-exam-technique-pathogens-and-immunity-questions-ks4-aqa-biology-science-1288513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watch?v=EZZRu-T5510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587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Viruses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Question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356406" y="838330"/>
            <a:ext cx="62097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GB" dirty="0"/>
              <a:t>The diagram below shows the structure of a virus. Describe the structure of viruses.</a:t>
            </a:r>
            <a:endParaRPr lang="en-GB" b="1" i="0" dirty="0">
              <a:solidFill>
                <a:srgbClr val="222222"/>
              </a:solidFill>
              <a:effectLst/>
              <a:highlight>
                <a:srgbClr val="FFFFFF"/>
              </a:highligh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5ADE93-5D4A-8A95-D7D4-5C02D16519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34" r="8055"/>
          <a:stretch/>
        </p:blipFill>
        <p:spPr>
          <a:xfrm>
            <a:off x="1666523" y="1375106"/>
            <a:ext cx="3774921" cy="25859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7C48D2-5F96-947C-70D1-9342E096A64A}"/>
              </a:ext>
            </a:extLst>
          </p:cNvPr>
          <p:cNvSpPr txBox="1"/>
          <p:nvPr/>
        </p:nvSpPr>
        <p:spPr>
          <a:xfrm rot="16200000">
            <a:off x="-1372551" y="5902895"/>
            <a:ext cx="4088395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46A129-41E5-5363-566E-F1255C06C32C}"/>
              </a:ext>
            </a:extLst>
          </p:cNvPr>
          <p:cNvSpPr txBox="1"/>
          <p:nvPr/>
        </p:nvSpPr>
        <p:spPr>
          <a:xfrm>
            <a:off x="986883" y="4361571"/>
            <a:ext cx="5647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7" name="TextBox 6">
            <a:hlinkClick r:id="rId4"/>
            <a:extLst>
              <a:ext uri="{FF2B5EF4-FFF2-40B4-BE49-F238E27FC236}">
                <a16:creationId xmlns:a16="http://schemas.microsoft.com/office/drawing/2014/main" id="{74528CB5-CA12-B5E0-0D51-67D6E0B6E27E}"/>
              </a:ext>
            </a:extLst>
          </p:cNvPr>
          <p:cNvSpPr txBox="1"/>
          <p:nvPr/>
        </p:nvSpPr>
        <p:spPr>
          <a:xfrm>
            <a:off x="356406" y="8324463"/>
            <a:ext cx="4897982" cy="4671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Link to video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C403216-105D-222B-55CE-3C47E8A654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7237" y="7588514"/>
            <a:ext cx="1357411" cy="13140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89"/>
    </mc:Choice>
    <mc:Fallback xmlns="">
      <p:transition spd="slow" advTm="54989"/>
    </mc:Fallback>
  </mc:AlternateContent>
  <p:extLst>
    <p:ext uri="{E180D4A7-C9FB-4DFB-919C-405C955672EB}">
      <p14:showEvtLst xmlns:p14="http://schemas.microsoft.com/office/powerpoint/2010/main">
        <p14:playEvt time="337" objId="3"/>
        <p14:stopEvt time="10810" objId="3"/>
        <p14:playEvt time="10864" objId="4"/>
        <p14:stopEvt time="23597" objId="4"/>
        <p14:playEvt time="24007" objId="8"/>
        <p14:stopEvt time="32449" objId="8"/>
        <p14:playEvt time="32860" objId="11"/>
        <p14:stopEvt time="41811" objId="11"/>
        <p14:playEvt time="42099" objId="13"/>
        <p14:stopEvt time="53901" objId="1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Pathogens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sp>
        <p:nvSpPr>
          <p:cNvPr id="19" name="TextBox 18">
            <a:hlinkClick r:id="rId13"/>
            <a:extLst>
              <a:ext uri="{FF2B5EF4-FFF2-40B4-BE49-F238E27FC236}">
                <a16:creationId xmlns:a16="http://schemas.microsoft.com/office/drawing/2014/main" id="{A6B715A4-B4C1-D925-DB55-C751830CEEFE}"/>
              </a:ext>
            </a:extLst>
          </p:cNvPr>
          <p:cNvSpPr txBox="1"/>
          <p:nvPr/>
        </p:nvSpPr>
        <p:spPr>
          <a:xfrm>
            <a:off x="3459107" y="5361934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96BE63-FCD3-9E64-9DA2-72F4F4436DA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9038" y="4899166"/>
            <a:ext cx="2372684" cy="13346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13.1|8.8|9.2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2042</TotalTime>
  <Words>63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Calibri Light</vt:lpstr>
      <vt:lpstr>Comic Sans MS</vt:lpstr>
      <vt:lpstr>1_Office Theme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Chalky Chalk</cp:lastModifiedBy>
  <cp:revision>48</cp:revision>
  <dcterms:created xsi:type="dcterms:W3CDTF">2024-01-19T05:37:07Z</dcterms:created>
  <dcterms:modified xsi:type="dcterms:W3CDTF">2025-01-19T19:30:46Z</dcterms:modified>
</cp:coreProperties>
</file>