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219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03/06/2024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03/06/2024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03/06/2024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03/06/2024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bfbES1798Ao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video" Target="https://www.youtube.com/embed/bfbES1798Ao?feature=oembed" TargetMode="External"/><Relationship Id="rId1" Type="http://schemas.openxmlformats.org/officeDocument/2006/relationships/tags" Target="../tags/tag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43519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3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Decay Practical Practice </a:t>
            </a:r>
            <a:r>
              <a:rPr kumimoji="0" lang="en-GB" sz="2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3557" y="777145"/>
            <a:ext cx="6285007" cy="41547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GB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number of different factors can </a:t>
            </a:r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GB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ffect the rate of decay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GB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GB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GB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GB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GB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000" b="1" dirty="0"/>
              <a:t>Plan an investigation into the effect of temperature on the rate of decay of fresh milk by measuring pH change.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12E8CBF-1CF0-3D70-1837-59ED96353BB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8390" r="4796"/>
          <a:stretch/>
        </p:blipFill>
        <p:spPr>
          <a:xfrm>
            <a:off x="1232673" y="1276781"/>
            <a:ext cx="4526774" cy="218272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4047DC2-29C8-E11B-768B-82700AB47FD7}"/>
              </a:ext>
            </a:extLst>
          </p:cNvPr>
          <p:cNvSpPr txBox="1"/>
          <p:nvPr/>
        </p:nvSpPr>
        <p:spPr>
          <a:xfrm rot="16200000">
            <a:off x="-1235158" y="6023417"/>
            <a:ext cx="3717393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BAFC18D-2841-3337-2B17-9BE113AD2155}"/>
              </a:ext>
            </a:extLst>
          </p:cNvPr>
          <p:cNvSpPr txBox="1"/>
          <p:nvPr/>
        </p:nvSpPr>
        <p:spPr>
          <a:xfrm>
            <a:off x="1064624" y="4457109"/>
            <a:ext cx="5459007" cy="1200329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 </a:t>
            </a:r>
            <a:r>
              <a:rPr lang="en-GB" b="1" dirty="0"/>
              <a:t>Key things to include: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Dependent variables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Independent variables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Control variables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6393A0-9AEC-EBDC-DFD7-7419FBF9DCE0}"/>
              </a:ext>
            </a:extLst>
          </p:cNvPr>
          <p:cNvSpPr txBox="1"/>
          <p:nvPr/>
        </p:nvSpPr>
        <p:spPr>
          <a:xfrm>
            <a:off x="937964" y="5710530"/>
            <a:ext cx="558566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7" name="TextBox 6">
            <a:hlinkClick r:id="rId4"/>
            <a:extLst>
              <a:ext uri="{FF2B5EF4-FFF2-40B4-BE49-F238E27FC236}">
                <a16:creationId xmlns:a16="http://schemas.microsoft.com/office/drawing/2014/main" id="{CD77B2C2-5D2A-D040-263A-DE02DF002890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B6AACA8-74DF-1811-A6F0-1530404E6830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72327" t="35775" r="15347" b="40936"/>
          <a:stretch/>
        </p:blipFill>
        <p:spPr>
          <a:xfrm>
            <a:off x="5298513" y="7601803"/>
            <a:ext cx="1257300" cy="133630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43519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Decay Practical Practice Question</a:t>
            </a:r>
            <a:endParaRPr kumimoji="0" lang="en-GB" sz="2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Online Media 7" title="Decay Practical Practice GCSE Biology Question">
            <a:hlinkClick r:id="" action="ppaction://media"/>
            <a:extLst>
              <a:ext uri="{FF2B5EF4-FFF2-40B4-BE49-F238E27FC236}">
                <a16:creationId xmlns:a16="http://schemas.microsoft.com/office/drawing/2014/main" id="{38C09646-A03E-97FF-BF9A-9E8DF00ABB2B}"/>
              </a:ext>
            </a:extLst>
          </p:cNvPr>
          <p:cNvPicPr>
            <a:picLocks noRot="1" noChangeAspect="1"/>
          </p:cNvPicPr>
          <p:nvPr>
            <a:videoFile r:link="rId2"/>
          </p:nvPr>
        </p:nvPicPr>
        <p:blipFill rotWithShape="1">
          <a:blip r:embed="rId4"/>
          <a:srcRect l="23283" r="23184"/>
          <a:stretch/>
        </p:blipFill>
        <p:spPr>
          <a:xfrm>
            <a:off x="781334" y="1195032"/>
            <a:ext cx="5295332" cy="741887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231592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8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2081</TotalTime>
  <Words>57</Words>
  <Application>Microsoft Office PowerPoint</Application>
  <PresentationFormat>On-screen Show (4:3)</PresentationFormat>
  <Paragraphs>16</Paragraphs>
  <Slides>2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1_Office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88</cp:revision>
  <dcterms:created xsi:type="dcterms:W3CDTF">2024-01-19T05:37:07Z</dcterms:created>
  <dcterms:modified xsi:type="dcterms:W3CDTF">2024-06-03T18:48:57Z</dcterms:modified>
</cp:coreProperties>
</file>