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Activation of B Cells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how T helper cells activate B cells during the immune response.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B15C2F7-D517-0374-40E7-0EF7E62BD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21" y="1616165"/>
            <a:ext cx="5937958" cy="31594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64BB34-B3F4-5F93-1959-2479D7FAB2E3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EA3EB-D2D2-C8C8-43B6-524004A66749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A677EBE4-3771-1E0F-9302-D1EE0E0957F7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3EEC631-BFE3-BF0E-6C72-94E12F910D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1" y="7652337"/>
            <a:ext cx="1247206" cy="12640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13214</TotalTime>
  <Words>24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124</cp:revision>
  <dcterms:created xsi:type="dcterms:W3CDTF">2024-01-19T05:37:07Z</dcterms:created>
  <dcterms:modified xsi:type="dcterms:W3CDTF">2025-05-03T14:18:16Z</dcterms:modified>
</cp:coreProperties>
</file>