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1503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Direct Transmission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377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Describe the process of direct disease transmission and provide examples of how it occurs.</a:t>
            </a: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0895A65-C75C-65B5-5190-AA71A6E90C3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7190" t="4725" r="25627" b="13059"/>
          <a:stretch/>
        </p:blipFill>
        <p:spPr>
          <a:xfrm>
            <a:off x="1691257" y="1613610"/>
            <a:ext cx="3475486" cy="281077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283C815-0EE1-89FE-9FA8-87230E1BEEA5}"/>
              </a:ext>
            </a:extLst>
          </p:cNvPr>
          <p:cNvSpPr txBox="1"/>
          <p:nvPr/>
        </p:nvSpPr>
        <p:spPr>
          <a:xfrm rot="16200000">
            <a:off x="-1507739" y="6410893"/>
            <a:ext cx="4262564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2CDCF13-E46C-E6AB-3988-8A0C64C81C95}"/>
              </a:ext>
            </a:extLst>
          </p:cNvPr>
          <p:cNvSpPr txBox="1"/>
          <p:nvPr/>
        </p:nvSpPr>
        <p:spPr>
          <a:xfrm>
            <a:off x="915931" y="4593059"/>
            <a:ext cx="565020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1D67D77-67A3-FC1E-52A6-69EE909DA25E}"/>
              </a:ext>
            </a:extLst>
          </p:cNvPr>
          <p:cNvSpPr txBox="1"/>
          <p:nvPr/>
        </p:nvSpPr>
        <p:spPr>
          <a:xfrm>
            <a:off x="1042597" y="8352774"/>
            <a:ext cx="3994098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71F8C1C9-FEEA-540E-DE30-665285B4898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90257" y="7318677"/>
            <a:ext cx="1561782" cy="161943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665"/>
    </mc:Choice>
    <mc:Fallback xmlns="">
      <p:transition spd="slow" advTm="44665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4.4|8.2|7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8010</TotalTime>
  <Words>22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95</cp:revision>
  <dcterms:created xsi:type="dcterms:W3CDTF">2024-01-19T05:37:07Z</dcterms:created>
  <dcterms:modified xsi:type="dcterms:W3CDTF">2025-03-25T20:51:45Z</dcterms:modified>
</cp:coreProperties>
</file>