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Brain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CC612-050C-B6EF-93E0-5BC878AE9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7099"/>
            <a:ext cx="5660144" cy="25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Cerebellum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Hypothalamus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Medulla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Thalamus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region of the brain is primarily responsible for regulating breathing and heart rate?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288279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Cerebrum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Cerebellum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Hippocampus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Pituitary gland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brain coordinates muscular movement and balance?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64900" y="19476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Language processing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Coordination of voluntary movement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Hormonal regulation and homeostasis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Visual information processing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role of the hypothalamus in the brain?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6204" y="301228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Amygdala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Hippocampus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Medulla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brain is most associated with memory formation?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4725" y="17821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Cerebrum and cerebellum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Right and left cerebral hemispheres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Brainstem and spinal cord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Medulla and hypothalamus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The corpus callosum connects which two structures?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37091" y="19922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Temporal lobe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Frontal lobe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Parietal lobe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Parietal lobe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lobe of the brain is primarily involved in processing visual information?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36831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The Brain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226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82</cp:revision>
  <dcterms:created xsi:type="dcterms:W3CDTF">2024-11-06T06:26:10Z</dcterms:created>
  <dcterms:modified xsi:type="dcterms:W3CDTF">2025-08-07T20:14:14Z</dcterms:modified>
</cp:coreProperties>
</file>