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pHVfBDLyzjI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pHVfBDLyzjI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Group 7 Practice Qu</a:t>
            </a:r>
            <a:r>
              <a:rPr kumimoji="0" lang="en-GB" sz="23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 Explain why chlorine is more reactive than iodine.</a:t>
            </a: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50E3B10-4773-CFA5-656E-685A3301E1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2880" y="1253584"/>
            <a:ext cx="2472239" cy="331841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F14893E-E1AC-9ED9-4EB6-D6A36D449E08}"/>
              </a:ext>
            </a:extLst>
          </p:cNvPr>
          <p:cNvSpPr txBox="1"/>
          <p:nvPr/>
        </p:nvSpPr>
        <p:spPr>
          <a:xfrm rot="16200000">
            <a:off x="-1099028" y="6159547"/>
            <a:ext cx="344513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6BE49D-B5EA-1145-E7EF-4B4367135433}"/>
              </a:ext>
            </a:extLst>
          </p:cNvPr>
          <p:cNvSpPr txBox="1"/>
          <p:nvPr/>
        </p:nvSpPr>
        <p:spPr>
          <a:xfrm>
            <a:off x="1042586" y="472936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many electrons do group 7 elements need to gain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effect does distance from the nucleus have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F0473C-34E3-7A04-42FA-670674C753BB}"/>
              </a:ext>
            </a:extLst>
          </p:cNvPr>
          <p:cNvSpPr txBox="1"/>
          <p:nvPr/>
        </p:nvSpPr>
        <p:spPr>
          <a:xfrm>
            <a:off x="929574" y="6222824"/>
            <a:ext cx="5585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Box 7">
            <a:hlinkClick r:id="rId4"/>
            <a:extLst>
              <a:ext uri="{FF2B5EF4-FFF2-40B4-BE49-F238E27FC236}">
                <a16:creationId xmlns:a16="http://schemas.microsoft.com/office/drawing/2014/main" id="{ADEBB0DD-936E-35F0-E8C8-E8071ACCA072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6426BFAB-CA71-923B-9E8E-E8C17C6D902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531" y="7376336"/>
            <a:ext cx="1091790" cy="141532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Group 7 Practice Qu</a:t>
            </a:r>
            <a:r>
              <a:rPr kumimoji="0" lang="en-GB" sz="23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Group 7 Practice GCSE Chemistry Question">
            <a:hlinkClick r:id="" action="ppaction://media"/>
            <a:extLst>
              <a:ext uri="{FF2B5EF4-FFF2-40B4-BE49-F238E27FC236}">
                <a16:creationId xmlns:a16="http://schemas.microsoft.com/office/drawing/2014/main" id="{0714CC71-44A1-072B-45A4-66EF73B9AA24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488" r="21990"/>
          <a:stretch/>
        </p:blipFill>
        <p:spPr>
          <a:xfrm>
            <a:off x="672152" y="1167736"/>
            <a:ext cx="5513695" cy="744793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4787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1669</TotalTime>
  <Words>47</Words>
  <Application>Microsoft Office PowerPoint</Application>
  <PresentationFormat>On-screen Show (4:3)</PresentationFormat>
  <Paragraphs>9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54</cp:revision>
  <dcterms:created xsi:type="dcterms:W3CDTF">2024-01-19T05:37:07Z</dcterms:created>
  <dcterms:modified xsi:type="dcterms:W3CDTF">2024-05-09T16:42:58Z</dcterms:modified>
</cp:coreProperties>
</file>