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56" r:id="rId3"/>
    <p:sldId id="259" r:id="rId4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2196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647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125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608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222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655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260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45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5927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2469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1124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837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060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1581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7667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473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333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98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720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542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531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06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515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0491A-1CF6-4122-8D67-1D497AA1A31E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29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AA4433-A435-4F16-AD0A-11C026674ABC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7161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hyperlink" Target="https://www.youtube.com/shorts/tzMFeTDKNVs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teachlikeahero" TargetMode="External"/><Relationship Id="rId13" Type="http://schemas.openxmlformats.org/officeDocument/2006/relationships/hyperlink" Target="https://www.teacherspayteachers.com/Product/Physics-Science-Renewable-Energy-Lesson-Activities-5151814?st=bcc092ee858a47a9df991596eba7f0c8" TargetMode="External"/><Relationship Id="rId3" Type="http://schemas.openxmlformats.org/officeDocument/2006/relationships/hyperlink" Target="https://www.instagram.com/teachlikeahero/" TargetMode="External"/><Relationship Id="rId7" Type="http://schemas.openxmlformats.org/officeDocument/2006/relationships/hyperlink" Target="https://www.youtube.com/channel/UCusRyTOMev92b-esEk3kVew" TargetMode="External"/><Relationship Id="rId12" Type="http://schemas.openxmlformats.org/officeDocument/2006/relationships/hyperlink" Target="https://www.tes.com/resources/search/?authorId=429930&amp;q=renewable%20energy&amp;shop=chalky1234567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pinterest.co.uk/isany1coming4an/" TargetMode="External"/><Relationship Id="rId11" Type="http://schemas.openxmlformats.org/officeDocument/2006/relationships/hyperlink" Target="https://www.youtube.com/@MrChalksRevisionTips/search?query=renewable%20energy" TargetMode="External"/><Relationship Id="rId5" Type="http://schemas.openxmlformats.org/officeDocument/2006/relationships/hyperlink" Target="https://twitter.com/teacherchalky1" TargetMode="External"/><Relationship Id="rId10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hyperlink" Target="https://mailchi.mp/b9218a58e7d3/subscribe-to-our-newsletter-to-keep-up-to-date-with-all-our-teaching-cpd-updates" TargetMode="External"/><Relationship Id="rId1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B7F95F6-096D-48EC-13EC-04C57A5BA9A1}"/>
              </a:ext>
            </a:extLst>
          </p:cNvPr>
          <p:cNvSpPr/>
          <p:nvPr/>
        </p:nvSpPr>
        <p:spPr>
          <a:xfrm>
            <a:off x="204489" y="205891"/>
            <a:ext cx="6501112" cy="8774336"/>
          </a:xfrm>
          <a:prstGeom prst="rect">
            <a:avLst/>
          </a:prstGeom>
          <a:noFill/>
          <a:ln w="571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F04D79-8F02-5CCD-1AD1-56B03B98564B}"/>
              </a:ext>
            </a:extLst>
          </p:cNvPr>
          <p:cNvSpPr txBox="1"/>
          <p:nvPr/>
        </p:nvSpPr>
        <p:spPr>
          <a:xfrm>
            <a:off x="313899" y="346317"/>
            <a:ext cx="6209732" cy="45878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2400" b="1" kern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Wind Power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Question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084D59-1CC2-47B3-040A-D3EA5A4DB419}"/>
              </a:ext>
            </a:extLst>
          </p:cNvPr>
          <p:cNvSpPr txBox="1"/>
          <p:nvPr/>
        </p:nvSpPr>
        <p:spPr>
          <a:xfrm>
            <a:off x="356406" y="838330"/>
            <a:ext cx="6209732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1200"/>
              </a:spcBef>
              <a:spcAft>
                <a:spcPts val="0"/>
              </a:spcAft>
            </a:pPr>
            <a:r>
              <a:rPr lang="en-GB" dirty="0"/>
              <a:t>The diagram below shows how electricity is generated using the wind</a:t>
            </a:r>
          </a:p>
          <a:p>
            <a:pPr algn="l">
              <a:spcBef>
                <a:spcPts val="1200"/>
              </a:spcBef>
              <a:spcAft>
                <a:spcPts val="0"/>
              </a:spcAft>
            </a:pPr>
            <a:endParaRPr lang="en-GB" b="1" i="0" dirty="0">
              <a:solidFill>
                <a:srgbClr val="222222"/>
              </a:solidFill>
              <a:effectLst/>
              <a:highlight>
                <a:srgbClr val="FFFFFF"/>
              </a:highlight>
            </a:endParaRPr>
          </a:p>
          <a:p>
            <a:pPr algn="l">
              <a:spcBef>
                <a:spcPts val="1200"/>
              </a:spcBef>
              <a:spcAft>
                <a:spcPts val="0"/>
              </a:spcAft>
            </a:pPr>
            <a:endParaRPr lang="en-GB" b="1" i="0" dirty="0">
              <a:solidFill>
                <a:srgbClr val="222222"/>
              </a:solidFill>
              <a:effectLst/>
              <a:highlight>
                <a:srgbClr val="FFFFFF"/>
              </a:highlight>
            </a:endParaRPr>
          </a:p>
          <a:p>
            <a:pPr algn="l">
              <a:spcBef>
                <a:spcPts val="1200"/>
              </a:spcBef>
              <a:spcAft>
                <a:spcPts val="0"/>
              </a:spcAft>
            </a:pPr>
            <a:endParaRPr lang="en-GB" b="1" i="0" dirty="0">
              <a:solidFill>
                <a:srgbClr val="222222"/>
              </a:solidFill>
              <a:effectLst/>
              <a:highlight>
                <a:srgbClr val="FFFFFF"/>
              </a:highlight>
            </a:endParaRPr>
          </a:p>
          <a:p>
            <a:pPr algn="l">
              <a:spcBef>
                <a:spcPts val="1200"/>
              </a:spcBef>
              <a:spcAft>
                <a:spcPts val="0"/>
              </a:spcAft>
            </a:pPr>
            <a:r>
              <a:rPr lang="en-GB" dirty="0"/>
              <a:t>Explain how electricity is generated using wind energy.</a:t>
            </a:r>
            <a:endParaRPr lang="en-GB" b="1" i="0" dirty="0">
              <a:solidFill>
                <a:srgbClr val="222222"/>
              </a:solidFill>
              <a:effectLst/>
              <a:highlight>
                <a:srgbClr val="FFFFFF"/>
              </a:highligh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8C1079-C2B8-0AC6-9E83-FB52DC18AA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486" r="17100" b="8641"/>
          <a:stretch/>
        </p:blipFill>
        <p:spPr>
          <a:xfrm>
            <a:off x="2402465" y="1244443"/>
            <a:ext cx="2032599" cy="167355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12A4BF8-910C-8606-37C9-BB315F83ACE6}"/>
              </a:ext>
            </a:extLst>
          </p:cNvPr>
          <p:cNvSpPr txBox="1"/>
          <p:nvPr/>
        </p:nvSpPr>
        <p:spPr>
          <a:xfrm rot="16200000">
            <a:off x="-1785038" y="5473537"/>
            <a:ext cx="4817153" cy="58477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Answer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8AAE6D-4775-5FC4-3D82-52401E10E89E}"/>
              </a:ext>
            </a:extLst>
          </p:cNvPr>
          <p:cNvSpPr txBox="1"/>
          <p:nvPr/>
        </p:nvSpPr>
        <p:spPr>
          <a:xfrm>
            <a:off x="1054388" y="3368483"/>
            <a:ext cx="5459007" cy="1200329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 </a:t>
            </a:r>
            <a:r>
              <a:rPr lang="en-GB" b="1" dirty="0"/>
              <a:t>Key things to include: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What drives the turbine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How is electricity generated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How is the electricity transmitted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430FD0-1E3C-64F1-F7E2-B7A341CCD15C}"/>
              </a:ext>
            </a:extLst>
          </p:cNvPr>
          <p:cNvSpPr txBox="1"/>
          <p:nvPr/>
        </p:nvSpPr>
        <p:spPr>
          <a:xfrm>
            <a:off x="1017930" y="4626923"/>
            <a:ext cx="558566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11" name="TextBox 10">
            <a:hlinkClick r:id="rId4"/>
            <a:extLst>
              <a:ext uri="{FF2B5EF4-FFF2-40B4-BE49-F238E27FC236}">
                <a16:creationId xmlns:a16="http://schemas.microsoft.com/office/drawing/2014/main" id="{039797F3-124F-E1CF-79D0-C78A9837287D}"/>
              </a:ext>
            </a:extLst>
          </p:cNvPr>
          <p:cNvSpPr txBox="1"/>
          <p:nvPr/>
        </p:nvSpPr>
        <p:spPr>
          <a:xfrm>
            <a:off x="356406" y="8324463"/>
            <a:ext cx="4897982" cy="46719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2400" b="1" kern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Link to video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2F8B836-21EF-DA67-D774-9516C066B4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8902" y="7512321"/>
            <a:ext cx="1349209" cy="13625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364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1AB1D5-46D3-59D1-2B68-632BE9731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88466C-4A7F-6581-C065-0F7F1AEC9599}"/>
              </a:ext>
            </a:extLst>
          </p:cNvPr>
          <p:cNvSpPr txBox="1"/>
          <p:nvPr/>
        </p:nvSpPr>
        <p:spPr>
          <a:xfrm>
            <a:off x="181866" y="6593553"/>
            <a:ext cx="106305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Follow me on social media to stay in touch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1EAFA8-0B77-BD02-E1B8-BE5054BB4AA7}"/>
              </a:ext>
            </a:extLst>
          </p:cNvPr>
          <p:cNvSpPr txBox="1"/>
          <p:nvPr/>
        </p:nvSpPr>
        <p:spPr>
          <a:xfrm>
            <a:off x="181867" y="7888002"/>
            <a:ext cx="65558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Keep up to date with my new content: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2" descr="Creating Social Media Share Buttons | by David Olurebi | Medium">
            <a:hlinkClick r:id="rId3"/>
            <a:extLst>
              <a:ext uri="{FF2B5EF4-FFF2-40B4-BE49-F238E27FC236}">
                <a16:creationId xmlns:a16="http://schemas.microsoft.com/office/drawing/2014/main" id="{8709037B-2D2A-2871-6025-219AB18D8A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45" b="50000"/>
          <a:stretch/>
        </p:blipFill>
        <p:spPr bwMode="auto">
          <a:xfrm>
            <a:off x="1538488" y="7055218"/>
            <a:ext cx="585949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reating Social Media Share Buttons | by David Olurebi | Medium">
            <a:hlinkClick r:id="rId5"/>
            <a:extLst>
              <a:ext uri="{FF2B5EF4-FFF2-40B4-BE49-F238E27FC236}">
                <a16:creationId xmlns:a16="http://schemas.microsoft.com/office/drawing/2014/main" id="{FE4668F3-07B4-061C-992D-2AB8D9BFDF3C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2" r="34165" b="51080"/>
          <a:stretch/>
        </p:blipFill>
        <p:spPr bwMode="auto">
          <a:xfrm>
            <a:off x="2289097" y="7069078"/>
            <a:ext cx="533400" cy="62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reating Social Media Share Buttons | by David Olurebi | Medium">
            <a:hlinkClick r:id="rId6"/>
            <a:extLst>
              <a:ext uri="{FF2B5EF4-FFF2-40B4-BE49-F238E27FC236}">
                <a16:creationId xmlns:a16="http://schemas.microsoft.com/office/drawing/2014/main" id="{9D724994-7DC6-00DB-75CF-70F7C0A36D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5" b="50000"/>
          <a:stretch/>
        </p:blipFill>
        <p:spPr bwMode="auto">
          <a:xfrm>
            <a:off x="3056268" y="7069078"/>
            <a:ext cx="585949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reating Social Media Share Buttons | by David Olurebi | Medium">
            <a:hlinkClick r:id="rId7"/>
            <a:extLst>
              <a:ext uri="{FF2B5EF4-FFF2-40B4-BE49-F238E27FC236}">
                <a16:creationId xmlns:a16="http://schemas.microsoft.com/office/drawing/2014/main" id="{0C10102D-C99F-EFEB-B6C6-D7486B9749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5" t="50000" r="34563"/>
          <a:stretch/>
        </p:blipFill>
        <p:spPr bwMode="auto">
          <a:xfrm>
            <a:off x="3784545" y="7120116"/>
            <a:ext cx="533400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reating Social Media Share Buttons | by David Olurebi | Medium">
            <a:hlinkClick r:id="rId8"/>
            <a:extLst>
              <a:ext uri="{FF2B5EF4-FFF2-40B4-BE49-F238E27FC236}">
                <a16:creationId xmlns:a16="http://schemas.microsoft.com/office/drawing/2014/main" id="{667B59A2-C43B-952A-BD9E-96C4CC0F7F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49" t="50000"/>
          <a:stretch/>
        </p:blipFill>
        <p:spPr bwMode="auto">
          <a:xfrm>
            <a:off x="4640224" y="7120115"/>
            <a:ext cx="568783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hlinkClick r:id="rId9"/>
            <a:extLst>
              <a:ext uri="{FF2B5EF4-FFF2-40B4-BE49-F238E27FC236}">
                <a16:creationId xmlns:a16="http://schemas.microsoft.com/office/drawing/2014/main" id="{F8C9123E-1A57-C29C-3133-2D24E1C8A5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31462" y="8410202"/>
            <a:ext cx="3517697" cy="49381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40C70AA-9D1A-6EBE-7D76-FC2E8B5245FC}"/>
              </a:ext>
            </a:extLst>
          </p:cNvPr>
          <p:cNvSpPr/>
          <p:nvPr/>
        </p:nvSpPr>
        <p:spPr>
          <a:xfrm>
            <a:off x="402840" y="4032301"/>
            <a:ext cx="2653427" cy="238024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TextBox 13">
            <a:hlinkClick r:id="rId11"/>
            <a:extLst>
              <a:ext uri="{FF2B5EF4-FFF2-40B4-BE49-F238E27FC236}">
                <a16:creationId xmlns:a16="http://schemas.microsoft.com/office/drawing/2014/main" id="{B44B7E01-518A-5A10-A601-09209E4CEF1A}"/>
              </a:ext>
            </a:extLst>
          </p:cNvPr>
          <p:cNvSpPr txBox="1"/>
          <p:nvPr/>
        </p:nvSpPr>
        <p:spPr>
          <a:xfrm>
            <a:off x="549037" y="4181605"/>
            <a:ext cx="2338542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Click here to access my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youtube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videos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F371CF-2DD3-9FE4-95D6-D7F2A1B89C68}"/>
              </a:ext>
            </a:extLst>
          </p:cNvPr>
          <p:cNvSpPr/>
          <p:nvPr/>
        </p:nvSpPr>
        <p:spPr>
          <a:xfrm>
            <a:off x="3313510" y="4032301"/>
            <a:ext cx="3141650" cy="238024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5893D7-5996-C913-F8FC-365A8A445234}"/>
              </a:ext>
            </a:extLst>
          </p:cNvPr>
          <p:cNvSpPr txBox="1"/>
          <p:nvPr/>
        </p:nvSpPr>
        <p:spPr>
          <a:xfrm>
            <a:off x="3202465" y="4086660"/>
            <a:ext cx="32526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Resources that this activity would work well with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hlinkClick r:id="rId12"/>
            <a:extLst>
              <a:ext uri="{FF2B5EF4-FFF2-40B4-BE49-F238E27FC236}">
                <a16:creationId xmlns:a16="http://schemas.microsoft.com/office/drawing/2014/main" id="{73842A33-4CC3-ED2D-3E8F-77BB3EEB177A}"/>
              </a:ext>
            </a:extLst>
          </p:cNvPr>
          <p:cNvSpPr txBox="1"/>
          <p:nvPr/>
        </p:nvSpPr>
        <p:spPr>
          <a:xfrm>
            <a:off x="3459107" y="4807498"/>
            <a:ext cx="2849856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Lessons on TES</a:t>
            </a:r>
          </a:p>
        </p:txBody>
      </p:sp>
      <p:sp>
        <p:nvSpPr>
          <p:cNvPr id="19" name="TextBox 18">
            <a:hlinkClick r:id="rId13"/>
            <a:extLst>
              <a:ext uri="{FF2B5EF4-FFF2-40B4-BE49-F238E27FC236}">
                <a16:creationId xmlns:a16="http://schemas.microsoft.com/office/drawing/2014/main" id="{A6B715A4-B4C1-D925-DB55-C751830CEEFE}"/>
              </a:ext>
            </a:extLst>
          </p:cNvPr>
          <p:cNvSpPr txBox="1"/>
          <p:nvPr/>
        </p:nvSpPr>
        <p:spPr>
          <a:xfrm>
            <a:off x="3459107" y="5361934"/>
            <a:ext cx="2849856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 on TPT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04BD6E-A91D-F714-5AB0-E32B7ED7C82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9053" y="4936903"/>
            <a:ext cx="2353746" cy="13239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55148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2|4.3|16.8|2.2|17.3|1.6|37.5|1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1681</TotalTime>
  <Words>86</Words>
  <Application>Microsoft Office PowerPoint</Application>
  <PresentationFormat>On-screen Show (4:3)</PresentationFormat>
  <Paragraphs>19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Aptos</vt:lpstr>
      <vt:lpstr>Aptos Display</vt:lpstr>
      <vt:lpstr>Arial</vt:lpstr>
      <vt:lpstr>Calibri</vt:lpstr>
      <vt:lpstr>Calibri Light</vt:lpstr>
      <vt:lpstr>Comic Sans MS</vt:lpstr>
      <vt:lpstr>1_Office Theme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D Chalk</dc:creator>
  <cp:lastModifiedBy>Mr D Chalk</cp:lastModifiedBy>
  <cp:revision>43</cp:revision>
  <dcterms:created xsi:type="dcterms:W3CDTF">2024-01-19T05:37:07Z</dcterms:created>
  <dcterms:modified xsi:type="dcterms:W3CDTF">2024-12-01T15:15:55Z</dcterms:modified>
</cp:coreProperties>
</file>