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8C631-75C4-E466-C4B6-D3CBC4266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34" y="2251881"/>
            <a:ext cx="3639216" cy="4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Enzyme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molecule does adrenaline bind to on the target cell surface?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3542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Glycogen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Kinase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cAMP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name of the second messenger activated by adrenaline binding?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98545" y="374369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Brain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Pancreas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Kidney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organ is primarily stimulated by adrenaline to release glucose?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37310" y="181096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Autocrine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Paracrine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Endocrine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Synaptic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Adrenaline action on cells is an example of which type of cell signalling?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913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Fight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Axon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Rest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Digest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Adrenaline prepares the body for which type of response?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39488" y="97353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71ACB51-A408-58C7-667D-509AAEE3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 </a:t>
            </a: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Learned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Cranial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Spinal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Postural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reflex helps maintain posture and balance?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289168" y="289576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Adrenaline Action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203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80</cp:revision>
  <dcterms:created xsi:type="dcterms:W3CDTF">2024-11-06T06:26:10Z</dcterms:created>
  <dcterms:modified xsi:type="dcterms:W3CDTF">2025-04-24T18:38:37Z</dcterms:modified>
</cp:coreProperties>
</file>