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fbES1798Ao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4351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Diffusion </a:t>
            </a: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Data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899" y="793172"/>
            <a:ext cx="6137701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dirty="0"/>
              <a:t>The table below shows the distance (in mm) that a dye molecule diffused in agar gel over different time periods at a constant temperature.</a:t>
            </a: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dirty="0"/>
          </a:p>
          <a:p>
            <a:pPr algn="just">
              <a:spcBef>
                <a:spcPts val="1200"/>
              </a:spcBef>
            </a:pPr>
            <a:r>
              <a:rPr lang="en-GB" dirty="0"/>
              <a:t>Analyse the data and explain what it suggests about the relationship between time and diffusion distance.</a:t>
            </a: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0CC8F532-18FC-DEB7-1D3B-18734322B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109440"/>
              </p:ext>
            </p:extLst>
          </p:nvPr>
        </p:nvGraphicFramePr>
        <p:xfrm>
          <a:off x="471488" y="1964958"/>
          <a:ext cx="5915024" cy="1676400"/>
        </p:xfrm>
        <a:graphic>
          <a:graphicData uri="http://schemas.openxmlformats.org/drawingml/2006/table">
            <a:tbl>
              <a:tblPr/>
              <a:tblGrid>
                <a:gridCol w="2957512">
                  <a:extLst>
                    <a:ext uri="{9D8B030D-6E8A-4147-A177-3AD203B41FA5}">
                      <a16:colId xmlns:a16="http://schemas.microsoft.com/office/drawing/2014/main" val="2774518273"/>
                    </a:ext>
                  </a:extLst>
                </a:gridCol>
                <a:gridCol w="2957512">
                  <a:extLst>
                    <a:ext uri="{9D8B030D-6E8A-4147-A177-3AD203B41FA5}">
                      <a16:colId xmlns:a16="http://schemas.microsoft.com/office/drawing/2014/main" val="1104677853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Time (minutes)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Diffusion Distance (mm)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2066503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3.2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392786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4.5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8082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5.6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7473774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6.3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80756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E80DE5B-3280-F854-0AAC-4E95CF2EDB16}"/>
              </a:ext>
            </a:extLst>
          </p:cNvPr>
          <p:cNvSpPr txBox="1"/>
          <p:nvPr/>
        </p:nvSpPr>
        <p:spPr>
          <a:xfrm rot="16200000">
            <a:off x="-719050" y="6539522"/>
            <a:ext cx="2685179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C3381E-2621-6E28-7E46-0623DA6896D6}"/>
              </a:ext>
            </a:extLst>
          </p:cNvPr>
          <p:cNvSpPr txBox="1"/>
          <p:nvPr/>
        </p:nvSpPr>
        <p:spPr>
          <a:xfrm>
            <a:off x="967936" y="5489320"/>
            <a:ext cx="558566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3"/>
            <a:extLst>
              <a:ext uri="{FF2B5EF4-FFF2-40B4-BE49-F238E27FC236}">
                <a16:creationId xmlns:a16="http://schemas.microsoft.com/office/drawing/2014/main" id="{893E34C7-0954-E85B-14D7-6E653CA68346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5A81255-1CE0-C267-213D-FF2A173F79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6305" y="7654109"/>
            <a:ext cx="1223297" cy="124361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14888</TotalTime>
  <Words>69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136</cp:revision>
  <dcterms:created xsi:type="dcterms:W3CDTF">2024-01-19T05:37:07Z</dcterms:created>
  <dcterms:modified xsi:type="dcterms:W3CDTF">2025-07-03T19:55:09Z</dcterms:modified>
</cp:coreProperties>
</file>