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Sampling Investigation Errors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investigated how light intensity affects the distribution of plants across a field. They used a </a:t>
            </a:r>
            <a:r>
              <a:rPr lang="en-GB" sz="2000" b="1" dirty="0"/>
              <a:t>quadrat placed at random points</a:t>
            </a:r>
            <a:r>
              <a:rPr lang="en-GB" sz="2000" dirty="0"/>
              <a:t>, but only took </a:t>
            </a:r>
            <a:r>
              <a:rPr lang="en-GB" sz="2000" b="1" dirty="0"/>
              <a:t>5 readings</a:t>
            </a:r>
            <a:r>
              <a:rPr lang="en-GB" sz="2000" dirty="0"/>
              <a:t>. They </a:t>
            </a:r>
            <a:r>
              <a:rPr lang="en-GB" sz="2000" b="1" dirty="0"/>
              <a:t>measured light intensity by eye</a:t>
            </a:r>
            <a:r>
              <a:rPr lang="en-GB" sz="2000" dirty="0"/>
              <a:t> (judging the shade), and only recorded the </a:t>
            </a:r>
            <a:r>
              <a:rPr lang="en-GB" sz="2000" b="1" dirty="0"/>
              <a:t>number of plant species</a:t>
            </a:r>
            <a:r>
              <a:rPr lang="en-GB" sz="2000" dirty="0"/>
              <a:t>, not the abundance.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dirty="0"/>
              <a:t>Identify two methodological errors in the student’s investigation. For each, explain why it is incorrect and suggest a correction. 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8D8BAC-7D4C-DB7A-AAE7-8899DE65FFEB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3C807B-5D0F-528C-70DD-63CF4499C3AF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861496F-8E55-EA8A-083E-A3F8F199CEA0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151513-A0F8-0AD4-1DFE-DF60BD1964AD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56A74F3-2B6C-E235-493B-B8815CF7D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3707" y="7692835"/>
            <a:ext cx="1209804" cy="11904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15039</TotalTime>
  <Words>85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150</cp:revision>
  <dcterms:created xsi:type="dcterms:W3CDTF">2024-01-19T05:37:07Z</dcterms:created>
  <dcterms:modified xsi:type="dcterms:W3CDTF">2025-07-09T18:31:41Z</dcterms:modified>
</cp:coreProperties>
</file>