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hyperlink" Target="https://www.youtube.com/watch?v=bfbES1798Ao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Hooke’s Law Practical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/>
              <a:t>Describe how to carry out an experiment to investigate how a spring stretches when different forces are applied.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A6AE527-23F8-25A2-3D36-B1740873BF4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492" r="32772"/>
          <a:stretch/>
        </p:blipFill>
        <p:spPr>
          <a:xfrm>
            <a:off x="2111373" y="1499794"/>
            <a:ext cx="2614784" cy="321591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C3FDC14-E9CE-40BC-C61A-1F0F095FDBE0}"/>
              </a:ext>
            </a:extLst>
          </p:cNvPr>
          <p:cNvSpPr txBox="1"/>
          <p:nvPr/>
        </p:nvSpPr>
        <p:spPr>
          <a:xfrm rot="16200000">
            <a:off x="-1235158" y="6023417"/>
            <a:ext cx="3717393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C20B62-0283-6A09-240F-FB0A83458DDB}"/>
              </a:ext>
            </a:extLst>
          </p:cNvPr>
          <p:cNvSpPr txBox="1"/>
          <p:nvPr/>
        </p:nvSpPr>
        <p:spPr>
          <a:xfrm>
            <a:off x="1064624" y="4457109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things to include: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GB" b="1" dirty="0">
                <a:solidFill>
                  <a:prstClr val="black"/>
                </a:solidFill>
              </a:rPr>
              <a:t>What is the dependent variable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GB" b="1" dirty="0">
                <a:solidFill>
                  <a:prstClr val="black"/>
                </a:solidFill>
              </a:rPr>
              <a:t>What is the independent variable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GB" b="1" dirty="0">
                <a:solidFill>
                  <a:prstClr val="black"/>
                </a:solidFill>
              </a:rPr>
              <a:t>What are the control variables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71C875-884F-EDC1-9FB8-6D060525A53A}"/>
              </a:ext>
            </a:extLst>
          </p:cNvPr>
          <p:cNvSpPr txBox="1"/>
          <p:nvPr/>
        </p:nvSpPr>
        <p:spPr>
          <a:xfrm>
            <a:off x="937964" y="5710530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4A754E9-CEC6-13AA-A414-E218EB3FA8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7959" y="7532557"/>
            <a:ext cx="1405552" cy="1405552"/>
          </a:xfrm>
          <a:prstGeom prst="rect">
            <a:avLst/>
          </a:prstGeom>
        </p:spPr>
      </p:pic>
      <p:sp>
        <p:nvSpPr>
          <p:cNvPr id="11" name="TextBox 10">
            <a:hlinkClick r:id="rId5"/>
            <a:extLst>
              <a:ext uri="{FF2B5EF4-FFF2-40B4-BE49-F238E27FC236}">
                <a16:creationId xmlns:a16="http://schemas.microsoft.com/office/drawing/2014/main" id="{16573CB5-256D-1B1F-A2C5-276FB6A4BD41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8117</TotalTime>
  <Words>49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102</cp:revision>
  <dcterms:created xsi:type="dcterms:W3CDTF">2024-01-19T05:37:07Z</dcterms:created>
  <dcterms:modified xsi:type="dcterms:W3CDTF">2025-04-27T13:55:39Z</dcterms:modified>
</cp:coreProperties>
</file>