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8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4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9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6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89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50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0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0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4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6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6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EfGhmI4Ffk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Biology-Science-DNA-the-Genome-Lesson-Activities-4451020?st=73f38589d18b4c2efdecc254b3574edb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ks4-gcse-biology-science-dna-and-the-genome-lesson-and-activities-1208874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gCQ22tztKEQ&amp;t=224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F3486D-B2FA-7963-7963-1B88FA7DB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0" r="26430"/>
          <a:stretch/>
        </p:blipFill>
        <p:spPr>
          <a:xfrm>
            <a:off x="4147105" y="798412"/>
            <a:ext cx="2376526" cy="2699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Speciation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293108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The diagram shows the process of speciation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dirty="0"/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Explain the process of speciation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48062-DA1C-75A8-3502-3D295E6D043E}"/>
              </a:ext>
            </a:extLst>
          </p:cNvPr>
          <p:cNvSpPr txBox="1"/>
          <p:nvPr/>
        </p:nvSpPr>
        <p:spPr>
          <a:xfrm rot="16200000">
            <a:off x="-1785038" y="5473537"/>
            <a:ext cx="4817153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3BB92-518C-F3E9-9BC2-4DA73A736FB8}"/>
              </a:ext>
            </a:extLst>
          </p:cNvPr>
          <p:cNvSpPr txBox="1"/>
          <p:nvPr/>
        </p:nvSpPr>
        <p:spPr>
          <a:xfrm>
            <a:off x="1064624" y="3459524"/>
            <a:ext cx="545900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can members of a species be isolated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causes variation between populations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26B08-7A50-758E-9B60-547B3839910F}"/>
              </a:ext>
            </a:extLst>
          </p:cNvPr>
          <p:cNvSpPr txBox="1"/>
          <p:nvPr/>
        </p:nvSpPr>
        <p:spPr>
          <a:xfrm>
            <a:off x="1017930" y="4626923"/>
            <a:ext cx="5585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665EE353-70A7-AE88-57E9-3F5121BF8558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264298-4E9F-8B4D-6D17-DDD41F88C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392" y="7612601"/>
            <a:ext cx="1247205" cy="1238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29"/>
    </mc:Choice>
    <mc:Fallback xmlns="">
      <p:transition spd="slow" advTm="65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E180D4A7-C9FB-4DFB-919C-405C955672EB}">
      <p14:showEvtLst xmlns:p14="http://schemas.microsoft.com/office/powerpoint/2010/main">
        <p14:playEvt time="297" objId="19"/>
        <p14:stopEvt time="9166" objId="19"/>
        <p14:playEvt time="9495" objId="20"/>
        <p14:stopEvt time="20106" objId="20"/>
        <p14:playEvt time="20894" objId="21"/>
        <p14:stopEvt time="33605" objId="21"/>
        <p14:playEvt time="33847" objId="22"/>
        <p14:stopEvt time="47800" objId="22"/>
        <p14:playEvt time="50883" objId="23"/>
        <p14:stopEvt time="65325" objId="2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DNA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ACF2AB-B14D-BBD6-1873-0C9C5B465B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128" y="4933221"/>
            <a:ext cx="2338542" cy="1315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0.8|13.4|14|2.9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2491</TotalTime>
  <Words>78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52</cp:revision>
  <dcterms:created xsi:type="dcterms:W3CDTF">2024-01-19T05:37:07Z</dcterms:created>
  <dcterms:modified xsi:type="dcterms:W3CDTF">2024-12-03T21:45:45Z</dcterms:modified>
</cp:coreProperties>
</file>