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367216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Photosynthesis Investigation Errors </a:t>
            </a:r>
            <a:r>
              <a:rPr kumimoji="0" lang="en-GB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0272" y="749526"/>
            <a:ext cx="613770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dirty="0"/>
              <a:t>A student investigates the effect of light intensity on the rate of photosynthesis by placing pondweed in a beaker of water under a desk lamp. They count the number of oxygen bubbles released in 1 minute at different distances from the lamp. They stir the water and use tap water at room temperature.</a:t>
            </a:r>
            <a:endParaRPr lang="en-GB" sz="2000" b="1" dirty="0"/>
          </a:p>
          <a:p>
            <a:r>
              <a:rPr lang="en-GB" sz="2000" b="1" dirty="0"/>
              <a:t>Identify two errors in the student’s method. For each error, explain why it affects the accuracy or validity of the results and suggest an appropriate correction.</a:t>
            </a:r>
            <a:endParaRPr lang="en-GB" sz="20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5C0335-4FAB-D48E-2602-EE69B73CDA4B}"/>
              </a:ext>
            </a:extLst>
          </p:cNvPr>
          <p:cNvSpPr txBox="1"/>
          <p:nvPr/>
        </p:nvSpPr>
        <p:spPr>
          <a:xfrm rot="16200000">
            <a:off x="-1824519" y="6213831"/>
            <a:ext cx="482780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DACB6E-94DD-1B21-A79A-BF9E4A4D67B9}"/>
              </a:ext>
            </a:extLst>
          </p:cNvPr>
          <p:cNvSpPr txBox="1"/>
          <p:nvPr/>
        </p:nvSpPr>
        <p:spPr>
          <a:xfrm>
            <a:off x="831899" y="3919625"/>
            <a:ext cx="592357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A7F700A1-47DC-4564-06D6-4AA2C15E4760}"/>
              </a:ext>
            </a:extLst>
          </p:cNvPr>
          <p:cNvSpPr/>
          <p:nvPr/>
        </p:nvSpPr>
        <p:spPr>
          <a:xfrm>
            <a:off x="4914898" y="8366609"/>
            <a:ext cx="428625" cy="5715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7E9419-E325-44C6-9BC1-8E91CCFC518C}"/>
              </a:ext>
            </a:extLst>
          </p:cNvPr>
          <p:cNvSpPr txBox="1"/>
          <p:nvPr/>
        </p:nvSpPr>
        <p:spPr>
          <a:xfrm>
            <a:off x="948659" y="8424533"/>
            <a:ext cx="408404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0069C7E-6162-19CD-87F2-7361C110A1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9274" y="7685254"/>
            <a:ext cx="1210576" cy="123486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16115</TotalTime>
  <Words>94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164</cp:revision>
  <dcterms:created xsi:type="dcterms:W3CDTF">2024-01-19T05:37:07Z</dcterms:created>
  <dcterms:modified xsi:type="dcterms:W3CDTF">2025-07-09T18:30:02Z</dcterms:modified>
</cp:coreProperties>
</file>