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E4765-54A8-414D-6CD5-55994B82E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893" y="2299783"/>
            <a:ext cx="5130050" cy="4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enzyme responsible for transcription?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3688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Coding strand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Sense strand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Antisense strand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Leading strand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template strand used for transcription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25645" y="27321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mRNA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is produced during transcription?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163079" y="84279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transcription occur in eukaryotic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14105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Poly-A tail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Introns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5' cap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added to the 5' end of eukaryotic mRNA during processing?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12847" y="27321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Terminator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Enhancer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sequence signals the end of transcription?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9103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186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22</cp:revision>
  <dcterms:created xsi:type="dcterms:W3CDTF">2024-11-06T06:26:10Z</dcterms:created>
  <dcterms:modified xsi:type="dcterms:W3CDTF">2025-01-11T07:35:27Z</dcterms:modified>
</cp:coreProperties>
</file>