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Heart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the heart: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78436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28916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main function of the heart?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8255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27957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blood vessel carries oxygenated blood away from the heart?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7295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7775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chamber of the heart pumps blood to the lungs?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6613" y="837114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568163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prevents blood from flowing backwards in the heart?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33B3C67-C7C7-1353-AADB-E3B5B3FA9D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026"/>
          <a:stretch/>
        </p:blipFill>
        <p:spPr>
          <a:xfrm>
            <a:off x="313899" y="1330362"/>
            <a:ext cx="3438006" cy="29312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082B3F-0F20-B2B8-D835-809CA02117AA}"/>
              </a:ext>
            </a:extLst>
          </p:cNvPr>
          <p:cNvSpPr txBox="1"/>
          <p:nvPr/>
        </p:nvSpPr>
        <p:spPr>
          <a:xfrm rot="16200000">
            <a:off x="3902850" y="2549418"/>
            <a:ext cx="1439002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566670-F372-F0FF-CBBA-A720150F0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9299" y="1984611"/>
            <a:ext cx="1462118" cy="14526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2584</TotalTime>
  <Words>52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61</cp:revision>
  <dcterms:created xsi:type="dcterms:W3CDTF">2024-01-19T05:37:07Z</dcterms:created>
  <dcterms:modified xsi:type="dcterms:W3CDTF">2025-02-02T17:57:14Z</dcterms:modified>
</cp:coreProperties>
</file>