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shorts/XehZ86LqHP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Adrenaline</a:t>
            </a: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Action on Cells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2793194" cy="29854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ts val="1200"/>
              </a:spcBef>
              <a:spcAft>
                <a:spcPts val="0"/>
              </a:spcAft>
            </a:pPr>
            <a:r>
              <a:rPr lang="en-GB" dirty="0"/>
              <a:t>The diagram below shows some of the stages of how adrenaline effects cells</a:t>
            </a:r>
          </a:p>
          <a:p>
            <a:pPr algn="l">
              <a:spcBef>
                <a:spcPts val="1200"/>
              </a:spcBef>
              <a:spcAft>
                <a:spcPts val="0"/>
              </a:spcAft>
            </a:pPr>
            <a:endParaRPr lang="en-GB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  <a:p>
            <a:pPr algn="l">
              <a:spcBef>
                <a:spcPts val="1200"/>
              </a:spcBef>
              <a:spcAft>
                <a:spcPts val="0"/>
              </a:spcAft>
            </a:pPr>
            <a:endParaRPr lang="en-GB" sz="200" dirty="0"/>
          </a:p>
          <a:p>
            <a:pPr algn="l">
              <a:spcBef>
                <a:spcPts val="1200"/>
              </a:spcBef>
              <a:spcAft>
                <a:spcPts val="0"/>
              </a:spcAft>
            </a:pPr>
            <a:endParaRPr lang="en-GB" sz="200" dirty="0"/>
          </a:p>
          <a:p>
            <a:pPr algn="l">
              <a:spcBef>
                <a:spcPts val="1200"/>
              </a:spcBef>
              <a:spcAft>
                <a:spcPts val="0"/>
              </a:spcAft>
            </a:pPr>
            <a:r>
              <a:rPr lang="en-GB" dirty="0"/>
              <a:t>Explain how adrenaline affects cells to prepare the body for a fight-or-flight response.</a:t>
            </a:r>
            <a:endParaRPr lang="en-GB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A0B2058-88F1-C5E1-0979-9C73828AC0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07609" y="838330"/>
            <a:ext cx="2945749" cy="355171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FA98643-A313-01EF-4085-B8B07FD40125}"/>
              </a:ext>
            </a:extLst>
          </p:cNvPr>
          <p:cNvSpPr txBox="1"/>
          <p:nvPr/>
        </p:nvSpPr>
        <p:spPr>
          <a:xfrm rot="16200000">
            <a:off x="-1372551" y="5902895"/>
            <a:ext cx="4088395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56497D3-1524-0BA8-AAB4-8874F0BE7CBE}"/>
              </a:ext>
            </a:extLst>
          </p:cNvPr>
          <p:cNvSpPr txBox="1"/>
          <p:nvPr/>
        </p:nvSpPr>
        <p:spPr>
          <a:xfrm>
            <a:off x="986883" y="4361571"/>
            <a:ext cx="564776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4" name="TextBox 3">
            <a:hlinkClick r:id="rId4"/>
            <a:extLst>
              <a:ext uri="{FF2B5EF4-FFF2-40B4-BE49-F238E27FC236}">
                <a16:creationId xmlns:a16="http://schemas.microsoft.com/office/drawing/2014/main" id="{308137D3-45DF-C87D-7E1D-7C6E3749FDAF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0938F84-01C3-C104-3282-4BBC6B1E048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89009" y="7517567"/>
            <a:ext cx="1335997" cy="132729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1748</TotalTime>
  <Words>37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45</cp:revision>
  <dcterms:created xsi:type="dcterms:W3CDTF">2024-01-19T05:37:07Z</dcterms:created>
  <dcterms:modified xsi:type="dcterms:W3CDTF">2024-12-09T05:44:18Z</dcterms:modified>
</cp:coreProperties>
</file>